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54"/>
  </p:notesMasterIdLst>
  <p:handoutMasterIdLst>
    <p:handoutMasterId r:id="rId55"/>
  </p:handoutMasterIdLst>
  <p:sldIdLst>
    <p:sldId id="286" r:id="rId6"/>
    <p:sldId id="289" r:id="rId7"/>
    <p:sldId id="291" r:id="rId8"/>
    <p:sldId id="290" r:id="rId9"/>
    <p:sldId id="292" r:id="rId10"/>
    <p:sldId id="293" r:id="rId11"/>
    <p:sldId id="305" r:id="rId12"/>
    <p:sldId id="306" r:id="rId13"/>
    <p:sldId id="294" r:id="rId14"/>
    <p:sldId id="307" r:id="rId15"/>
    <p:sldId id="308" r:id="rId16"/>
    <p:sldId id="295" r:id="rId17"/>
    <p:sldId id="296" r:id="rId18"/>
    <p:sldId id="297" r:id="rId19"/>
    <p:sldId id="298" r:id="rId20"/>
    <p:sldId id="299" r:id="rId21"/>
    <p:sldId id="300" r:id="rId22"/>
    <p:sldId id="301" r:id="rId23"/>
    <p:sldId id="311" r:id="rId24"/>
    <p:sldId id="309" r:id="rId25"/>
    <p:sldId id="310" r:id="rId26"/>
    <p:sldId id="312" r:id="rId27"/>
    <p:sldId id="313" r:id="rId28"/>
    <p:sldId id="314" r:id="rId29"/>
    <p:sldId id="315" r:id="rId30"/>
    <p:sldId id="302" r:id="rId31"/>
    <p:sldId id="318" r:id="rId32"/>
    <p:sldId id="319" r:id="rId33"/>
    <p:sldId id="303" r:id="rId34"/>
    <p:sldId id="316" r:id="rId35"/>
    <p:sldId id="342" r:id="rId36"/>
    <p:sldId id="341" r:id="rId37"/>
    <p:sldId id="317" r:id="rId38"/>
    <p:sldId id="321" r:id="rId39"/>
    <p:sldId id="322" r:id="rId40"/>
    <p:sldId id="304" r:id="rId41"/>
    <p:sldId id="333" r:id="rId42"/>
    <p:sldId id="334" r:id="rId43"/>
    <p:sldId id="343" r:id="rId44"/>
    <p:sldId id="325" r:id="rId45"/>
    <p:sldId id="326" r:id="rId46"/>
    <p:sldId id="335" r:id="rId47"/>
    <p:sldId id="336" r:id="rId48"/>
    <p:sldId id="337" r:id="rId49"/>
    <p:sldId id="338" r:id="rId50"/>
    <p:sldId id="339" r:id="rId51"/>
    <p:sldId id="340" r:id="rId52"/>
    <p:sldId id="285" r:id="rId53"/>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8" userDrawn="1">
          <p15:clr>
            <a:srgbClr val="A4A3A4"/>
          </p15:clr>
        </p15:guide>
        <p15:guide id="3" orient="horz" pos="454">
          <p15:clr>
            <a:srgbClr val="A4A3A4"/>
          </p15:clr>
        </p15:guide>
        <p15:guide id="4" pos="2880">
          <p15:clr>
            <a:srgbClr val="A4A3A4"/>
          </p15:clr>
        </p15:guide>
        <p15:guide id="5" pos="336" userDrawn="1">
          <p15:clr>
            <a:srgbClr val="A4A3A4"/>
          </p15:clr>
        </p15:guide>
        <p15:guide id="6" pos="576">
          <p15:clr>
            <a:srgbClr val="A4A3A4"/>
          </p15:clr>
        </p15:guide>
        <p15:guide id="7" pos="5587">
          <p15:clr>
            <a:srgbClr val="A4A3A4"/>
          </p15:clr>
        </p15:guide>
        <p15:guide id="8" pos="163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0E9"/>
    <a:srgbClr val="96D8BF"/>
    <a:srgbClr val="5CD9B2"/>
    <a:srgbClr val="CB333B"/>
    <a:srgbClr val="727274"/>
    <a:srgbClr val="63B487"/>
    <a:srgbClr val="409171"/>
    <a:srgbClr val="35A37C"/>
    <a:srgbClr val="F77F00"/>
    <a:srgbClr val="114C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0" autoAdjust="0"/>
    <p:restoredTop sz="89534" autoAdjust="0"/>
  </p:normalViewPr>
  <p:slideViewPr>
    <p:cSldViewPr snapToGrid="0">
      <p:cViewPr varScale="1">
        <p:scale>
          <a:sx n="163" d="100"/>
          <a:sy n="163" d="100"/>
        </p:scale>
        <p:origin x="184" y="512"/>
      </p:cViewPr>
      <p:guideLst>
        <p:guide orient="horz" pos="1620"/>
        <p:guide orient="horz" pos="708"/>
        <p:guide orient="horz" pos="454"/>
        <p:guide pos="2880"/>
        <p:guide pos="336"/>
        <p:guide pos="576"/>
        <p:guide pos="5587"/>
        <p:guide pos="1632"/>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10/27/22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solidFill>
                  <a:schemeClr val="dk1"/>
                </a:solidFill>
              </a:rPr>
              <a:t>the mutual information between the learned concatenated latent code </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 and the generated output by the generator G(</a:t>
            </a:r>
            <a:r>
              <a:rPr lang="en-US" sz="1200" kern="0" dirty="0" err="1">
                <a:solidFill>
                  <a:schemeClr val="dk1"/>
                </a:solidFill>
              </a:rPr>
              <a:t>z</a:t>
            </a:r>
            <a:r>
              <a:rPr lang="en-US" sz="1200" kern="0" baseline="-25000" dirty="0" err="1">
                <a:solidFill>
                  <a:schemeClr val="dk1"/>
                </a:solidFill>
              </a:rPr>
              <a:t>G</a:t>
            </a:r>
            <a:r>
              <a:rPr lang="en-US" sz="1200" kern="0" dirty="0">
                <a:solidFill>
                  <a:schemeClr val="dk1"/>
                </a:solidFill>
              </a:rPr>
              <a:t>, </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a:t>
            </a: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24</a:t>
            </a:fld>
            <a:endParaRPr lang="en-US"/>
          </a:p>
        </p:txBody>
      </p:sp>
    </p:spTree>
    <p:extLst>
      <p:ext uri="{BB962C8B-B14F-4D97-AF65-F5344CB8AC3E}">
        <p14:creationId xmlns:p14="http://schemas.microsoft.com/office/powerpoint/2010/main" val="1721554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solidFill>
                  <a:schemeClr val="dk1"/>
                </a:solidFill>
              </a:rPr>
              <a:t>the mutual information between the learned concatenated latent code </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 and the generated output by the generator G(</a:t>
            </a:r>
            <a:r>
              <a:rPr lang="en-US" sz="1200" kern="0" dirty="0" err="1">
                <a:solidFill>
                  <a:schemeClr val="dk1"/>
                </a:solidFill>
              </a:rPr>
              <a:t>z</a:t>
            </a:r>
            <a:r>
              <a:rPr lang="en-US" sz="1200" kern="0" baseline="-25000" dirty="0" err="1">
                <a:solidFill>
                  <a:schemeClr val="dk1"/>
                </a:solidFill>
              </a:rPr>
              <a:t>G</a:t>
            </a:r>
            <a:r>
              <a:rPr lang="en-US" sz="1200" kern="0" dirty="0">
                <a:solidFill>
                  <a:schemeClr val="dk1"/>
                </a:solidFill>
              </a:rPr>
              <a:t>, </a:t>
            </a:r>
            <a:r>
              <a:rPr lang="en-US" sz="1200" kern="0" dirty="0" err="1">
                <a:solidFill>
                  <a:schemeClr val="dk1"/>
                </a:solidFill>
              </a:rPr>
              <a:t>z</a:t>
            </a:r>
            <a:r>
              <a:rPr lang="en-US" sz="1200" kern="0" baseline="-25000" dirty="0" err="1">
                <a:solidFill>
                  <a:schemeClr val="dk1"/>
                </a:solidFill>
              </a:rPr>
              <a:t>c</a:t>
            </a:r>
            <a:r>
              <a:rPr lang="en-US" sz="1200" kern="0" dirty="0">
                <a:solidFill>
                  <a:schemeClr val="dk1"/>
                </a:solidFill>
              </a:rPr>
              <a:t>)</a:t>
            </a: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25</a:t>
            </a:fld>
            <a:endParaRPr lang="en-US"/>
          </a:p>
        </p:txBody>
      </p:sp>
    </p:spTree>
    <p:extLst>
      <p:ext uri="{BB962C8B-B14F-4D97-AF65-F5344CB8AC3E}">
        <p14:creationId xmlns:p14="http://schemas.microsoft.com/office/powerpoint/2010/main" val="2380954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AMIA 2019 Annual Symposium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image" Target="../media/image11.jpe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2.pn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pic>
        <p:nvPicPr>
          <p:cNvPr id="7" name="Picture 6" descr="amia-logo_color.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38.emf"/><Relationship Id="rId21" Type="http://schemas.openxmlformats.org/officeDocument/2006/relationships/image" Target="../media/image56.emf"/><Relationship Id="rId7" Type="http://schemas.openxmlformats.org/officeDocument/2006/relationships/image" Target="../media/image42.emf"/><Relationship Id="rId12" Type="http://schemas.openxmlformats.org/officeDocument/2006/relationships/image" Target="../media/image47.emf"/><Relationship Id="rId17" Type="http://schemas.openxmlformats.org/officeDocument/2006/relationships/image" Target="../media/image52.emf"/><Relationship Id="rId25" Type="http://schemas.openxmlformats.org/officeDocument/2006/relationships/image" Target="../media/image60.emf"/><Relationship Id="rId2" Type="http://schemas.openxmlformats.org/officeDocument/2006/relationships/image" Target="../media/image37.emf"/><Relationship Id="rId16" Type="http://schemas.openxmlformats.org/officeDocument/2006/relationships/image" Target="../media/image51.emf"/><Relationship Id="rId20" Type="http://schemas.openxmlformats.org/officeDocument/2006/relationships/image" Target="../media/image55.emf"/><Relationship Id="rId29" Type="http://schemas.openxmlformats.org/officeDocument/2006/relationships/image" Target="../media/image64.emf"/><Relationship Id="rId1" Type="http://schemas.openxmlformats.org/officeDocument/2006/relationships/slideLayout" Target="../slideLayouts/slideLayout3.xml"/><Relationship Id="rId6" Type="http://schemas.openxmlformats.org/officeDocument/2006/relationships/image" Target="../media/image41.emf"/><Relationship Id="rId11" Type="http://schemas.openxmlformats.org/officeDocument/2006/relationships/image" Target="../media/image46.emf"/><Relationship Id="rId24" Type="http://schemas.openxmlformats.org/officeDocument/2006/relationships/image" Target="../media/image59.emf"/><Relationship Id="rId32" Type="http://schemas.openxmlformats.org/officeDocument/2006/relationships/image" Target="../media/image66.emf"/><Relationship Id="rId5" Type="http://schemas.openxmlformats.org/officeDocument/2006/relationships/image" Target="../media/image40.emf"/><Relationship Id="rId15" Type="http://schemas.openxmlformats.org/officeDocument/2006/relationships/image" Target="../media/image50.emf"/><Relationship Id="rId23" Type="http://schemas.openxmlformats.org/officeDocument/2006/relationships/image" Target="../media/image58.emf"/><Relationship Id="rId28" Type="http://schemas.openxmlformats.org/officeDocument/2006/relationships/image" Target="../media/image63.emf"/><Relationship Id="rId10" Type="http://schemas.openxmlformats.org/officeDocument/2006/relationships/image" Target="../media/image45.emf"/><Relationship Id="rId19" Type="http://schemas.openxmlformats.org/officeDocument/2006/relationships/image" Target="../media/image54.emf"/><Relationship Id="rId31" Type="http://schemas.openxmlformats.org/officeDocument/2006/relationships/image" Target="../media/image36.png"/><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4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65.emf"/></Relationships>
</file>

<file path=ppt/slides/_rels/slide18.xml.rels><?xml version="1.0" encoding="UTF-8" standalone="yes"?>
<Relationships xmlns="http://schemas.openxmlformats.org/package/2006/relationships"><Relationship Id="rId13" Type="http://schemas.openxmlformats.org/officeDocument/2006/relationships/image" Target="../media/image44.emf"/><Relationship Id="rId18" Type="http://schemas.openxmlformats.org/officeDocument/2006/relationships/image" Target="../media/image49.emf"/><Relationship Id="rId26" Type="http://schemas.openxmlformats.org/officeDocument/2006/relationships/image" Target="../media/image57.emf"/><Relationship Id="rId3" Type="http://schemas.openxmlformats.org/officeDocument/2006/relationships/image" Target="../media/image63.emf"/><Relationship Id="rId21" Type="http://schemas.openxmlformats.org/officeDocument/2006/relationships/image" Target="../media/image52.emf"/><Relationship Id="rId34" Type="http://schemas.openxmlformats.org/officeDocument/2006/relationships/image" Target="../media/image69.emf"/><Relationship Id="rId7" Type="http://schemas.openxmlformats.org/officeDocument/2006/relationships/image" Target="../media/image38.emf"/><Relationship Id="rId12" Type="http://schemas.openxmlformats.org/officeDocument/2006/relationships/image" Target="../media/image43.emf"/><Relationship Id="rId17" Type="http://schemas.openxmlformats.org/officeDocument/2006/relationships/image" Target="../media/image48.emf"/><Relationship Id="rId25" Type="http://schemas.openxmlformats.org/officeDocument/2006/relationships/image" Target="../media/image56.emf"/><Relationship Id="rId33" Type="http://schemas.openxmlformats.org/officeDocument/2006/relationships/image" Target="../media/image68.emf"/><Relationship Id="rId2" Type="http://schemas.openxmlformats.org/officeDocument/2006/relationships/image" Target="../media/image62.emf"/><Relationship Id="rId16" Type="http://schemas.openxmlformats.org/officeDocument/2006/relationships/image" Target="../media/image47.emf"/><Relationship Id="rId20" Type="http://schemas.openxmlformats.org/officeDocument/2006/relationships/image" Target="../media/image51.emf"/><Relationship Id="rId29" Type="http://schemas.openxmlformats.org/officeDocument/2006/relationships/image" Target="../media/image60.emf"/><Relationship Id="rId1" Type="http://schemas.openxmlformats.org/officeDocument/2006/relationships/slideLayout" Target="../slideLayouts/slideLayout3.xml"/><Relationship Id="rId6" Type="http://schemas.openxmlformats.org/officeDocument/2006/relationships/image" Target="../media/image37.emf"/><Relationship Id="rId11" Type="http://schemas.openxmlformats.org/officeDocument/2006/relationships/image" Target="../media/image42.emf"/><Relationship Id="rId24" Type="http://schemas.openxmlformats.org/officeDocument/2006/relationships/image" Target="../media/image55.emf"/><Relationship Id="rId32" Type="http://schemas.openxmlformats.org/officeDocument/2006/relationships/image" Target="../media/image67.emf"/><Relationship Id="rId5" Type="http://schemas.openxmlformats.org/officeDocument/2006/relationships/image" Target="../media/image65.emf"/><Relationship Id="rId15" Type="http://schemas.openxmlformats.org/officeDocument/2006/relationships/image" Target="../media/image46.emf"/><Relationship Id="rId23" Type="http://schemas.openxmlformats.org/officeDocument/2006/relationships/image" Target="../media/image54.emf"/><Relationship Id="rId28" Type="http://schemas.openxmlformats.org/officeDocument/2006/relationships/image" Target="../media/image59.emf"/><Relationship Id="rId10" Type="http://schemas.openxmlformats.org/officeDocument/2006/relationships/image" Target="../media/image41.emf"/><Relationship Id="rId19" Type="http://schemas.openxmlformats.org/officeDocument/2006/relationships/image" Target="../media/image50.emf"/><Relationship Id="rId31" Type="http://schemas.openxmlformats.org/officeDocument/2006/relationships/image" Target="../media/image66.emf"/><Relationship Id="rId4" Type="http://schemas.openxmlformats.org/officeDocument/2006/relationships/image" Target="../media/image64.emf"/><Relationship Id="rId9" Type="http://schemas.openxmlformats.org/officeDocument/2006/relationships/image" Target="../media/image40.emf"/><Relationship Id="rId14" Type="http://schemas.openxmlformats.org/officeDocument/2006/relationships/image" Target="../media/image45.emf"/><Relationship Id="rId22" Type="http://schemas.openxmlformats.org/officeDocument/2006/relationships/image" Target="../media/image53.emf"/><Relationship Id="rId27" Type="http://schemas.openxmlformats.org/officeDocument/2006/relationships/image" Target="../media/image58.emf"/><Relationship Id="rId30" Type="http://schemas.openxmlformats.org/officeDocument/2006/relationships/image" Target="../media/image61.emf"/><Relationship Id="rId35" Type="http://schemas.openxmlformats.org/officeDocument/2006/relationships/image" Target="../media/image70.emf"/><Relationship Id="rId8" Type="http://schemas.openxmlformats.org/officeDocument/2006/relationships/image" Target="../media/image39.emf"/></Relationships>
</file>

<file path=ppt/slides/_rels/slide19.xml.rels><?xml version="1.0" encoding="UTF-8" standalone="yes"?>
<Relationships xmlns="http://schemas.openxmlformats.org/package/2006/relationships"><Relationship Id="rId13" Type="http://schemas.openxmlformats.org/officeDocument/2006/relationships/image" Target="../media/image74.emf"/><Relationship Id="rId18" Type="http://schemas.openxmlformats.org/officeDocument/2006/relationships/image" Target="../media/image41.emf"/><Relationship Id="rId26" Type="http://schemas.openxmlformats.org/officeDocument/2006/relationships/image" Target="../media/image49.emf"/><Relationship Id="rId39" Type="http://schemas.openxmlformats.org/officeDocument/2006/relationships/image" Target="../media/image66.emf"/><Relationship Id="rId21" Type="http://schemas.openxmlformats.org/officeDocument/2006/relationships/image" Target="../media/image44.emf"/><Relationship Id="rId34" Type="http://schemas.openxmlformats.org/officeDocument/2006/relationships/image" Target="../media/image57.emf"/><Relationship Id="rId7" Type="http://schemas.openxmlformats.org/officeDocument/2006/relationships/image" Target="../media/image68.emf"/><Relationship Id="rId12" Type="http://schemas.openxmlformats.org/officeDocument/2006/relationships/image" Target="../media/image73.emf"/><Relationship Id="rId17" Type="http://schemas.openxmlformats.org/officeDocument/2006/relationships/image" Target="../media/image40.emf"/><Relationship Id="rId25" Type="http://schemas.openxmlformats.org/officeDocument/2006/relationships/image" Target="../media/image48.emf"/><Relationship Id="rId33" Type="http://schemas.openxmlformats.org/officeDocument/2006/relationships/image" Target="../media/image56.emf"/><Relationship Id="rId38" Type="http://schemas.openxmlformats.org/officeDocument/2006/relationships/image" Target="../media/image61.emf"/><Relationship Id="rId2" Type="http://schemas.openxmlformats.org/officeDocument/2006/relationships/image" Target="../media/image62.emf"/><Relationship Id="rId16" Type="http://schemas.openxmlformats.org/officeDocument/2006/relationships/image" Target="../media/image39.emf"/><Relationship Id="rId20" Type="http://schemas.openxmlformats.org/officeDocument/2006/relationships/image" Target="../media/image43.emf"/><Relationship Id="rId29" Type="http://schemas.openxmlformats.org/officeDocument/2006/relationships/image" Target="../media/image52.emf"/><Relationship Id="rId1" Type="http://schemas.openxmlformats.org/officeDocument/2006/relationships/slideLayout" Target="../slideLayouts/slideLayout3.xml"/><Relationship Id="rId6" Type="http://schemas.openxmlformats.org/officeDocument/2006/relationships/image" Target="../media/image67.emf"/><Relationship Id="rId11" Type="http://schemas.openxmlformats.org/officeDocument/2006/relationships/image" Target="../media/image72.emf"/><Relationship Id="rId24" Type="http://schemas.openxmlformats.org/officeDocument/2006/relationships/image" Target="../media/image47.emf"/><Relationship Id="rId32" Type="http://schemas.openxmlformats.org/officeDocument/2006/relationships/image" Target="../media/image55.emf"/><Relationship Id="rId37" Type="http://schemas.openxmlformats.org/officeDocument/2006/relationships/image" Target="../media/image60.emf"/><Relationship Id="rId5" Type="http://schemas.openxmlformats.org/officeDocument/2006/relationships/image" Target="../media/image65.emf"/><Relationship Id="rId15" Type="http://schemas.openxmlformats.org/officeDocument/2006/relationships/image" Target="../media/image38.emf"/><Relationship Id="rId23" Type="http://schemas.openxmlformats.org/officeDocument/2006/relationships/image" Target="../media/image46.emf"/><Relationship Id="rId28" Type="http://schemas.openxmlformats.org/officeDocument/2006/relationships/image" Target="../media/image51.emf"/><Relationship Id="rId36" Type="http://schemas.openxmlformats.org/officeDocument/2006/relationships/image" Target="../media/image59.emf"/><Relationship Id="rId10" Type="http://schemas.openxmlformats.org/officeDocument/2006/relationships/image" Target="../media/image71.emf"/><Relationship Id="rId19" Type="http://schemas.openxmlformats.org/officeDocument/2006/relationships/image" Target="../media/image42.emf"/><Relationship Id="rId31" Type="http://schemas.openxmlformats.org/officeDocument/2006/relationships/image" Target="../media/image54.emf"/><Relationship Id="rId4" Type="http://schemas.openxmlformats.org/officeDocument/2006/relationships/image" Target="../media/image64.emf"/><Relationship Id="rId9" Type="http://schemas.openxmlformats.org/officeDocument/2006/relationships/image" Target="../media/image70.emf"/><Relationship Id="rId14" Type="http://schemas.openxmlformats.org/officeDocument/2006/relationships/image" Target="../media/image37.emf"/><Relationship Id="rId22" Type="http://schemas.openxmlformats.org/officeDocument/2006/relationships/image" Target="../media/image45.emf"/><Relationship Id="rId27" Type="http://schemas.openxmlformats.org/officeDocument/2006/relationships/image" Target="../media/image50.emf"/><Relationship Id="rId30" Type="http://schemas.openxmlformats.org/officeDocument/2006/relationships/image" Target="../media/image53.emf"/><Relationship Id="rId35" Type="http://schemas.openxmlformats.org/officeDocument/2006/relationships/image" Target="../media/image58.emf"/><Relationship Id="rId8" Type="http://schemas.openxmlformats.org/officeDocument/2006/relationships/image" Target="../media/image69.emf"/><Relationship Id="rId3" Type="http://schemas.openxmlformats.org/officeDocument/2006/relationships/image" Target="../media/image63.emf"/></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image" Target="../media/image43.emf"/><Relationship Id="rId18" Type="http://schemas.openxmlformats.org/officeDocument/2006/relationships/image" Target="../media/image48.emf"/><Relationship Id="rId26" Type="http://schemas.openxmlformats.org/officeDocument/2006/relationships/image" Target="../media/image56.emf"/><Relationship Id="rId39" Type="http://schemas.openxmlformats.org/officeDocument/2006/relationships/image" Target="../media/image73.emf"/><Relationship Id="rId21" Type="http://schemas.openxmlformats.org/officeDocument/2006/relationships/image" Target="../media/image51.emf"/><Relationship Id="rId34" Type="http://schemas.openxmlformats.org/officeDocument/2006/relationships/image" Target="../media/image68.emf"/><Relationship Id="rId7" Type="http://schemas.openxmlformats.org/officeDocument/2006/relationships/image" Target="../media/image37.emf"/><Relationship Id="rId12" Type="http://schemas.openxmlformats.org/officeDocument/2006/relationships/image" Target="../media/image42.emf"/><Relationship Id="rId17" Type="http://schemas.openxmlformats.org/officeDocument/2006/relationships/image" Target="../media/image47.emf"/><Relationship Id="rId25" Type="http://schemas.openxmlformats.org/officeDocument/2006/relationships/image" Target="../media/image55.emf"/><Relationship Id="rId33" Type="http://schemas.openxmlformats.org/officeDocument/2006/relationships/image" Target="../media/image67.emf"/><Relationship Id="rId38" Type="http://schemas.openxmlformats.org/officeDocument/2006/relationships/image" Target="../media/image72.emf"/><Relationship Id="rId2" Type="http://schemas.openxmlformats.org/officeDocument/2006/relationships/image" Target="../media/image75.png"/><Relationship Id="rId16" Type="http://schemas.openxmlformats.org/officeDocument/2006/relationships/image" Target="../media/image46.emf"/><Relationship Id="rId20" Type="http://schemas.openxmlformats.org/officeDocument/2006/relationships/image" Target="../media/image50.emf"/><Relationship Id="rId29" Type="http://schemas.openxmlformats.org/officeDocument/2006/relationships/image" Target="../media/image59.emf"/><Relationship Id="rId1" Type="http://schemas.openxmlformats.org/officeDocument/2006/relationships/slideLayout" Target="../slideLayouts/slideLayout3.xml"/><Relationship Id="rId6" Type="http://schemas.openxmlformats.org/officeDocument/2006/relationships/image" Target="../media/image65.emf"/><Relationship Id="rId11" Type="http://schemas.openxmlformats.org/officeDocument/2006/relationships/image" Target="../media/image41.emf"/><Relationship Id="rId24" Type="http://schemas.openxmlformats.org/officeDocument/2006/relationships/image" Target="../media/image54.emf"/><Relationship Id="rId32" Type="http://schemas.openxmlformats.org/officeDocument/2006/relationships/image" Target="../media/image66.emf"/><Relationship Id="rId37" Type="http://schemas.openxmlformats.org/officeDocument/2006/relationships/image" Target="../media/image71.emf"/><Relationship Id="rId40" Type="http://schemas.openxmlformats.org/officeDocument/2006/relationships/image" Target="../media/image74.emf"/><Relationship Id="rId5" Type="http://schemas.openxmlformats.org/officeDocument/2006/relationships/image" Target="../media/image64.emf"/><Relationship Id="rId15" Type="http://schemas.openxmlformats.org/officeDocument/2006/relationships/image" Target="../media/image45.emf"/><Relationship Id="rId23" Type="http://schemas.openxmlformats.org/officeDocument/2006/relationships/image" Target="../media/image53.emf"/><Relationship Id="rId28" Type="http://schemas.openxmlformats.org/officeDocument/2006/relationships/image" Target="../media/image58.emf"/><Relationship Id="rId36" Type="http://schemas.openxmlformats.org/officeDocument/2006/relationships/image" Target="../media/image70.emf"/><Relationship Id="rId10" Type="http://schemas.openxmlformats.org/officeDocument/2006/relationships/image" Target="../media/image40.emf"/><Relationship Id="rId19" Type="http://schemas.openxmlformats.org/officeDocument/2006/relationships/image" Target="../media/image49.emf"/><Relationship Id="rId31" Type="http://schemas.openxmlformats.org/officeDocument/2006/relationships/image" Target="../media/image61.emf"/><Relationship Id="rId4" Type="http://schemas.openxmlformats.org/officeDocument/2006/relationships/image" Target="../media/image63.emf"/><Relationship Id="rId9" Type="http://schemas.openxmlformats.org/officeDocument/2006/relationships/image" Target="../media/image39.emf"/><Relationship Id="rId14" Type="http://schemas.openxmlformats.org/officeDocument/2006/relationships/image" Target="../media/image44.emf"/><Relationship Id="rId22" Type="http://schemas.openxmlformats.org/officeDocument/2006/relationships/image" Target="../media/image52.emf"/><Relationship Id="rId27" Type="http://schemas.openxmlformats.org/officeDocument/2006/relationships/image" Target="../media/image57.emf"/><Relationship Id="rId30" Type="http://schemas.openxmlformats.org/officeDocument/2006/relationships/image" Target="../media/image60.emf"/><Relationship Id="rId35" Type="http://schemas.openxmlformats.org/officeDocument/2006/relationships/image" Target="../media/image69.emf"/><Relationship Id="rId8" Type="http://schemas.openxmlformats.org/officeDocument/2006/relationships/image" Target="../media/image38.emf"/><Relationship Id="rId3" Type="http://schemas.openxmlformats.org/officeDocument/2006/relationships/image" Target="../media/image62.emf"/></Relationships>
</file>

<file path=ppt/slides/_rels/slide21.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38.emf"/><Relationship Id="rId21" Type="http://schemas.openxmlformats.org/officeDocument/2006/relationships/image" Target="../media/image56.emf"/><Relationship Id="rId7" Type="http://schemas.openxmlformats.org/officeDocument/2006/relationships/image" Target="../media/image42.emf"/><Relationship Id="rId12" Type="http://schemas.openxmlformats.org/officeDocument/2006/relationships/image" Target="../media/image47.emf"/><Relationship Id="rId17" Type="http://schemas.openxmlformats.org/officeDocument/2006/relationships/image" Target="../media/image52.emf"/><Relationship Id="rId25" Type="http://schemas.openxmlformats.org/officeDocument/2006/relationships/image" Target="../media/image60.emf"/><Relationship Id="rId2" Type="http://schemas.openxmlformats.org/officeDocument/2006/relationships/image" Target="../media/image37.emf"/><Relationship Id="rId16" Type="http://schemas.openxmlformats.org/officeDocument/2006/relationships/image" Target="../media/image51.emf"/><Relationship Id="rId20" Type="http://schemas.openxmlformats.org/officeDocument/2006/relationships/image" Target="../media/image55.emf"/><Relationship Id="rId29" Type="http://schemas.openxmlformats.org/officeDocument/2006/relationships/image" Target="../media/image64.emf"/><Relationship Id="rId1" Type="http://schemas.openxmlformats.org/officeDocument/2006/relationships/slideLayout" Target="../slideLayouts/slideLayout3.xml"/><Relationship Id="rId6" Type="http://schemas.openxmlformats.org/officeDocument/2006/relationships/image" Target="../media/image41.emf"/><Relationship Id="rId11" Type="http://schemas.openxmlformats.org/officeDocument/2006/relationships/image" Target="../media/image46.emf"/><Relationship Id="rId24" Type="http://schemas.openxmlformats.org/officeDocument/2006/relationships/image" Target="../media/image59.emf"/><Relationship Id="rId5" Type="http://schemas.openxmlformats.org/officeDocument/2006/relationships/image" Target="../media/image40.emf"/><Relationship Id="rId15" Type="http://schemas.openxmlformats.org/officeDocument/2006/relationships/image" Target="../media/image50.emf"/><Relationship Id="rId23" Type="http://schemas.openxmlformats.org/officeDocument/2006/relationships/image" Target="../media/image58.emf"/><Relationship Id="rId28" Type="http://schemas.openxmlformats.org/officeDocument/2006/relationships/image" Target="../media/image63.emf"/><Relationship Id="rId10" Type="http://schemas.openxmlformats.org/officeDocument/2006/relationships/image" Target="../media/image45.emf"/><Relationship Id="rId19" Type="http://schemas.openxmlformats.org/officeDocument/2006/relationships/image" Target="../media/image54.emf"/><Relationship Id="rId31" Type="http://schemas.openxmlformats.org/officeDocument/2006/relationships/image" Target="../media/image76.png"/><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4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65.emf"/></Relationships>
</file>

<file path=ppt/slides/_rels/slide22.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38.emf"/><Relationship Id="rId21" Type="http://schemas.openxmlformats.org/officeDocument/2006/relationships/image" Target="../media/image56.emf"/><Relationship Id="rId7" Type="http://schemas.openxmlformats.org/officeDocument/2006/relationships/image" Target="../media/image42.emf"/><Relationship Id="rId12" Type="http://schemas.openxmlformats.org/officeDocument/2006/relationships/image" Target="../media/image47.emf"/><Relationship Id="rId17" Type="http://schemas.openxmlformats.org/officeDocument/2006/relationships/image" Target="../media/image52.emf"/><Relationship Id="rId25" Type="http://schemas.openxmlformats.org/officeDocument/2006/relationships/image" Target="../media/image60.emf"/><Relationship Id="rId2" Type="http://schemas.openxmlformats.org/officeDocument/2006/relationships/image" Target="../media/image37.emf"/><Relationship Id="rId16" Type="http://schemas.openxmlformats.org/officeDocument/2006/relationships/image" Target="../media/image51.emf"/><Relationship Id="rId20" Type="http://schemas.openxmlformats.org/officeDocument/2006/relationships/image" Target="../media/image55.emf"/><Relationship Id="rId29" Type="http://schemas.openxmlformats.org/officeDocument/2006/relationships/image" Target="../media/image64.emf"/><Relationship Id="rId1" Type="http://schemas.openxmlformats.org/officeDocument/2006/relationships/slideLayout" Target="../slideLayouts/slideLayout3.xml"/><Relationship Id="rId6" Type="http://schemas.openxmlformats.org/officeDocument/2006/relationships/image" Target="../media/image41.emf"/><Relationship Id="rId11" Type="http://schemas.openxmlformats.org/officeDocument/2006/relationships/image" Target="../media/image46.emf"/><Relationship Id="rId24" Type="http://schemas.openxmlformats.org/officeDocument/2006/relationships/image" Target="../media/image59.emf"/><Relationship Id="rId32" Type="http://schemas.openxmlformats.org/officeDocument/2006/relationships/image" Target="../media/image77.png"/><Relationship Id="rId5" Type="http://schemas.openxmlformats.org/officeDocument/2006/relationships/image" Target="../media/image40.emf"/><Relationship Id="rId15" Type="http://schemas.openxmlformats.org/officeDocument/2006/relationships/image" Target="../media/image50.emf"/><Relationship Id="rId23" Type="http://schemas.openxmlformats.org/officeDocument/2006/relationships/image" Target="../media/image58.emf"/><Relationship Id="rId28" Type="http://schemas.openxmlformats.org/officeDocument/2006/relationships/image" Target="../media/image63.emf"/><Relationship Id="rId10" Type="http://schemas.openxmlformats.org/officeDocument/2006/relationships/image" Target="../media/image45.emf"/><Relationship Id="rId19" Type="http://schemas.openxmlformats.org/officeDocument/2006/relationships/image" Target="../media/image54.emf"/><Relationship Id="rId31" Type="http://schemas.openxmlformats.org/officeDocument/2006/relationships/image" Target="../media/image76.png"/><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4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65.emf"/></Relationships>
</file>

<file path=ppt/slides/_rels/slide23.xml.rels><?xml version="1.0" encoding="UTF-8" standalone="yes"?>
<Relationships xmlns="http://schemas.openxmlformats.org/package/2006/relationships"><Relationship Id="rId13" Type="http://schemas.openxmlformats.org/officeDocument/2006/relationships/image" Target="../media/image48.emf"/><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38.emf"/><Relationship Id="rId21" Type="http://schemas.openxmlformats.org/officeDocument/2006/relationships/image" Target="../media/image56.emf"/><Relationship Id="rId7" Type="http://schemas.openxmlformats.org/officeDocument/2006/relationships/image" Target="../media/image42.emf"/><Relationship Id="rId12" Type="http://schemas.openxmlformats.org/officeDocument/2006/relationships/image" Target="../media/image47.emf"/><Relationship Id="rId17" Type="http://schemas.openxmlformats.org/officeDocument/2006/relationships/image" Target="../media/image52.emf"/><Relationship Id="rId25" Type="http://schemas.openxmlformats.org/officeDocument/2006/relationships/image" Target="../media/image60.emf"/><Relationship Id="rId33" Type="http://schemas.openxmlformats.org/officeDocument/2006/relationships/image" Target="../media/image78.png"/><Relationship Id="rId2" Type="http://schemas.openxmlformats.org/officeDocument/2006/relationships/image" Target="../media/image37.emf"/><Relationship Id="rId16" Type="http://schemas.openxmlformats.org/officeDocument/2006/relationships/image" Target="../media/image51.emf"/><Relationship Id="rId20" Type="http://schemas.openxmlformats.org/officeDocument/2006/relationships/image" Target="../media/image55.emf"/><Relationship Id="rId29" Type="http://schemas.openxmlformats.org/officeDocument/2006/relationships/image" Target="../media/image64.emf"/><Relationship Id="rId1" Type="http://schemas.openxmlformats.org/officeDocument/2006/relationships/slideLayout" Target="../slideLayouts/slideLayout3.xml"/><Relationship Id="rId6" Type="http://schemas.openxmlformats.org/officeDocument/2006/relationships/image" Target="../media/image41.emf"/><Relationship Id="rId11" Type="http://schemas.openxmlformats.org/officeDocument/2006/relationships/image" Target="../media/image46.emf"/><Relationship Id="rId24" Type="http://schemas.openxmlformats.org/officeDocument/2006/relationships/image" Target="../media/image59.emf"/><Relationship Id="rId32" Type="http://schemas.openxmlformats.org/officeDocument/2006/relationships/image" Target="../media/image77.png"/><Relationship Id="rId5" Type="http://schemas.openxmlformats.org/officeDocument/2006/relationships/image" Target="../media/image40.emf"/><Relationship Id="rId15" Type="http://schemas.openxmlformats.org/officeDocument/2006/relationships/image" Target="../media/image50.emf"/><Relationship Id="rId23" Type="http://schemas.openxmlformats.org/officeDocument/2006/relationships/image" Target="../media/image58.emf"/><Relationship Id="rId28" Type="http://schemas.openxmlformats.org/officeDocument/2006/relationships/image" Target="../media/image63.emf"/><Relationship Id="rId10" Type="http://schemas.openxmlformats.org/officeDocument/2006/relationships/image" Target="../media/image45.emf"/><Relationship Id="rId19" Type="http://schemas.openxmlformats.org/officeDocument/2006/relationships/image" Target="../media/image54.emf"/><Relationship Id="rId31" Type="http://schemas.openxmlformats.org/officeDocument/2006/relationships/image" Target="../media/image76.png"/><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4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65.emf"/><Relationship Id="rId8" Type="http://schemas.openxmlformats.org/officeDocument/2006/relationships/image" Target="../media/image43.emf"/></Relationships>
</file>

<file path=ppt/slides/_rels/slide24.xml.rels><?xml version="1.0" encoding="UTF-8" standalone="yes"?>
<Relationships xmlns="http://schemas.openxmlformats.org/package/2006/relationships"><Relationship Id="rId13" Type="http://schemas.openxmlformats.org/officeDocument/2006/relationships/image" Target="../media/image47.emf"/><Relationship Id="rId18" Type="http://schemas.openxmlformats.org/officeDocument/2006/relationships/image" Target="../media/image52.emf"/><Relationship Id="rId26" Type="http://schemas.openxmlformats.org/officeDocument/2006/relationships/image" Target="../media/image60.emf"/><Relationship Id="rId3" Type="http://schemas.openxmlformats.org/officeDocument/2006/relationships/image" Target="../media/image37.emf"/><Relationship Id="rId21" Type="http://schemas.openxmlformats.org/officeDocument/2006/relationships/image" Target="../media/image55.emf"/><Relationship Id="rId34" Type="http://schemas.openxmlformats.org/officeDocument/2006/relationships/image" Target="../media/image78.png"/><Relationship Id="rId7" Type="http://schemas.openxmlformats.org/officeDocument/2006/relationships/image" Target="../media/image41.emf"/><Relationship Id="rId12" Type="http://schemas.openxmlformats.org/officeDocument/2006/relationships/image" Target="../media/image46.emf"/><Relationship Id="rId17" Type="http://schemas.openxmlformats.org/officeDocument/2006/relationships/image" Target="../media/image51.emf"/><Relationship Id="rId25" Type="http://schemas.openxmlformats.org/officeDocument/2006/relationships/image" Target="../media/image59.emf"/><Relationship Id="rId33" Type="http://schemas.openxmlformats.org/officeDocument/2006/relationships/image" Target="../media/image77.png"/><Relationship Id="rId2" Type="http://schemas.openxmlformats.org/officeDocument/2006/relationships/notesSlide" Target="../notesSlides/notesSlide1.xml"/><Relationship Id="rId16" Type="http://schemas.openxmlformats.org/officeDocument/2006/relationships/image" Target="../media/image50.emf"/><Relationship Id="rId20" Type="http://schemas.openxmlformats.org/officeDocument/2006/relationships/image" Target="../media/image54.emf"/><Relationship Id="rId29" Type="http://schemas.openxmlformats.org/officeDocument/2006/relationships/image" Target="../media/image63.emf"/><Relationship Id="rId1" Type="http://schemas.openxmlformats.org/officeDocument/2006/relationships/slideLayout" Target="../slideLayouts/slideLayout3.xml"/><Relationship Id="rId6" Type="http://schemas.openxmlformats.org/officeDocument/2006/relationships/image" Target="../media/image40.emf"/><Relationship Id="rId11" Type="http://schemas.openxmlformats.org/officeDocument/2006/relationships/image" Target="../media/image45.emf"/><Relationship Id="rId24" Type="http://schemas.openxmlformats.org/officeDocument/2006/relationships/image" Target="../media/image58.emf"/><Relationship Id="rId32" Type="http://schemas.openxmlformats.org/officeDocument/2006/relationships/image" Target="../media/image76.png"/><Relationship Id="rId5" Type="http://schemas.openxmlformats.org/officeDocument/2006/relationships/image" Target="../media/image39.emf"/><Relationship Id="rId15" Type="http://schemas.openxmlformats.org/officeDocument/2006/relationships/image" Target="../media/image49.emf"/><Relationship Id="rId23" Type="http://schemas.openxmlformats.org/officeDocument/2006/relationships/image" Target="../media/image57.emf"/><Relationship Id="rId28" Type="http://schemas.openxmlformats.org/officeDocument/2006/relationships/image" Target="../media/image62.emf"/><Relationship Id="rId10" Type="http://schemas.openxmlformats.org/officeDocument/2006/relationships/image" Target="../media/image44.emf"/><Relationship Id="rId19" Type="http://schemas.openxmlformats.org/officeDocument/2006/relationships/image" Target="../media/image53.emf"/><Relationship Id="rId31" Type="http://schemas.openxmlformats.org/officeDocument/2006/relationships/image" Target="../media/image65.emf"/><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 Id="rId22" Type="http://schemas.openxmlformats.org/officeDocument/2006/relationships/image" Target="../media/image56.emf"/><Relationship Id="rId27" Type="http://schemas.openxmlformats.org/officeDocument/2006/relationships/image" Target="../media/image61.emf"/><Relationship Id="rId30" Type="http://schemas.openxmlformats.org/officeDocument/2006/relationships/image" Target="../media/image64.emf"/><Relationship Id="rId35" Type="http://schemas.openxmlformats.org/officeDocument/2006/relationships/image" Target="../media/image79.png"/><Relationship Id="rId8" Type="http://schemas.openxmlformats.org/officeDocument/2006/relationships/image" Target="../media/image42.emf"/></Relationships>
</file>

<file path=ppt/slides/_rels/slide25.xml.rels><?xml version="1.0" encoding="UTF-8" standalone="yes"?>
<Relationships xmlns="http://schemas.openxmlformats.org/package/2006/relationships"><Relationship Id="rId13" Type="http://schemas.openxmlformats.org/officeDocument/2006/relationships/image" Target="../media/image47.emf"/><Relationship Id="rId18" Type="http://schemas.openxmlformats.org/officeDocument/2006/relationships/image" Target="../media/image52.emf"/><Relationship Id="rId26" Type="http://schemas.openxmlformats.org/officeDocument/2006/relationships/image" Target="../media/image60.emf"/><Relationship Id="rId3" Type="http://schemas.openxmlformats.org/officeDocument/2006/relationships/image" Target="../media/image37.emf"/><Relationship Id="rId21" Type="http://schemas.openxmlformats.org/officeDocument/2006/relationships/image" Target="../media/image55.emf"/><Relationship Id="rId7" Type="http://schemas.openxmlformats.org/officeDocument/2006/relationships/image" Target="../media/image41.emf"/><Relationship Id="rId12" Type="http://schemas.openxmlformats.org/officeDocument/2006/relationships/image" Target="../media/image46.emf"/><Relationship Id="rId17" Type="http://schemas.openxmlformats.org/officeDocument/2006/relationships/image" Target="../media/image51.emf"/><Relationship Id="rId25" Type="http://schemas.openxmlformats.org/officeDocument/2006/relationships/image" Target="../media/image59.emf"/><Relationship Id="rId33" Type="http://schemas.openxmlformats.org/officeDocument/2006/relationships/image" Target="../media/image80.png"/><Relationship Id="rId2" Type="http://schemas.openxmlformats.org/officeDocument/2006/relationships/notesSlide" Target="../notesSlides/notesSlide2.xml"/><Relationship Id="rId16" Type="http://schemas.openxmlformats.org/officeDocument/2006/relationships/image" Target="../media/image50.emf"/><Relationship Id="rId20" Type="http://schemas.openxmlformats.org/officeDocument/2006/relationships/image" Target="../media/image54.emf"/><Relationship Id="rId29" Type="http://schemas.openxmlformats.org/officeDocument/2006/relationships/image" Target="../media/image63.emf"/><Relationship Id="rId1" Type="http://schemas.openxmlformats.org/officeDocument/2006/relationships/slideLayout" Target="../slideLayouts/slideLayout3.xml"/><Relationship Id="rId6" Type="http://schemas.openxmlformats.org/officeDocument/2006/relationships/image" Target="../media/image40.emf"/><Relationship Id="rId11" Type="http://schemas.openxmlformats.org/officeDocument/2006/relationships/image" Target="../media/image45.emf"/><Relationship Id="rId24" Type="http://schemas.openxmlformats.org/officeDocument/2006/relationships/image" Target="../media/image58.emf"/><Relationship Id="rId32" Type="http://schemas.openxmlformats.org/officeDocument/2006/relationships/image" Target="../media/image79.png"/><Relationship Id="rId5" Type="http://schemas.openxmlformats.org/officeDocument/2006/relationships/image" Target="../media/image39.emf"/><Relationship Id="rId15" Type="http://schemas.openxmlformats.org/officeDocument/2006/relationships/image" Target="../media/image49.emf"/><Relationship Id="rId23" Type="http://schemas.openxmlformats.org/officeDocument/2006/relationships/image" Target="../media/image57.emf"/><Relationship Id="rId28" Type="http://schemas.openxmlformats.org/officeDocument/2006/relationships/image" Target="../media/image62.emf"/><Relationship Id="rId10" Type="http://schemas.openxmlformats.org/officeDocument/2006/relationships/image" Target="../media/image44.emf"/><Relationship Id="rId19" Type="http://schemas.openxmlformats.org/officeDocument/2006/relationships/image" Target="../media/image53.emf"/><Relationship Id="rId31" Type="http://schemas.openxmlformats.org/officeDocument/2006/relationships/image" Target="../media/image65.emf"/><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 Id="rId22" Type="http://schemas.openxmlformats.org/officeDocument/2006/relationships/image" Target="../media/image56.emf"/><Relationship Id="rId27" Type="http://schemas.openxmlformats.org/officeDocument/2006/relationships/image" Target="../media/image61.emf"/><Relationship Id="rId30" Type="http://schemas.openxmlformats.org/officeDocument/2006/relationships/image" Target="../media/image64.emf"/><Relationship Id="rId8" Type="http://schemas.openxmlformats.org/officeDocument/2006/relationships/image" Target="../media/image42.emf"/></Relationships>
</file>

<file path=ppt/slides/_rels/slide2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9.emf"/></Relationships>
</file>

<file path=ppt/slides/_rels/slide3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90.png"/><Relationship Id="rId4" Type="http://schemas.openxmlformats.org/officeDocument/2006/relationships/image" Target="../media/image89.emf"/></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emf"/><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emf"/><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18" Type="http://schemas.openxmlformats.org/officeDocument/2006/relationships/image" Target="../media/image52.emf"/><Relationship Id="rId26" Type="http://schemas.openxmlformats.org/officeDocument/2006/relationships/image" Target="../media/image60.emf"/><Relationship Id="rId3" Type="http://schemas.openxmlformats.org/officeDocument/2006/relationships/image" Target="../media/image37.emf"/><Relationship Id="rId21" Type="http://schemas.openxmlformats.org/officeDocument/2006/relationships/image" Target="../media/image55.emf"/><Relationship Id="rId7" Type="http://schemas.openxmlformats.org/officeDocument/2006/relationships/image" Target="../media/image41.emf"/><Relationship Id="rId12" Type="http://schemas.openxmlformats.org/officeDocument/2006/relationships/image" Target="../media/image46.emf"/><Relationship Id="rId17" Type="http://schemas.openxmlformats.org/officeDocument/2006/relationships/image" Target="../media/image51.emf"/><Relationship Id="rId25" Type="http://schemas.openxmlformats.org/officeDocument/2006/relationships/image" Target="../media/image59.emf"/><Relationship Id="rId2" Type="http://schemas.openxmlformats.org/officeDocument/2006/relationships/image" Target="../media/image36.png"/><Relationship Id="rId16" Type="http://schemas.openxmlformats.org/officeDocument/2006/relationships/image" Target="../media/image50.emf"/><Relationship Id="rId20" Type="http://schemas.openxmlformats.org/officeDocument/2006/relationships/image" Target="../media/image54.emf"/><Relationship Id="rId1" Type="http://schemas.openxmlformats.org/officeDocument/2006/relationships/slideLayout" Target="../slideLayouts/slideLayout3.xml"/><Relationship Id="rId6" Type="http://schemas.openxmlformats.org/officeDocument/2006/relationships/image" Target="../media/image40.emf"/><Relationship Id="rId11" Type="http://schemas.openxmlformats.org/officeDocument/2006/relationships/image" Target="../media/image45.emf"/><Relationship Id="rId24" Type="http://schemas.openxmlformats.org/officeDocument/2006/relationships/image" Target="../media/image58.emf"/><Relationship Id="rId5" Type="http://schemas.openxmlformats.org/officeDocument/2006/relationships/image" Target="../media/image39.emf"/><Relationship Id="rId15" Type="http://schemas.openxmlformats.org/officeDocument/2006/relationships/image" Target="../media/image49.emf"/><Relationship Id="rId23" Type="http://schemas.openxmlformats.org/officeDocument/2006/relationships/image" Target="../media/image57.emf"/><Relationship Id="rId28" Type="http://schemas.openxmlformats.org/officeDocument/2006/relationships/image" Target="../media/image91.emf"/><Relationship Id="rId10" Type="http://schemas.openxmlformats.org/officeDocument/2006/relationships/image" Target="../media/image44.emf"/><Relationship Id="rId19" Type="http://schemas.openxmlformats.org/officeDocument/2006/relationships/image" Target="../media/image53.emf"/><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 Id="rId22" Type="http://schemas.openxmlformats.org/officeDocument/2006/relationships/image" Target="../media/image56.emf"/><Relationship Id="rId27" Type="http://schemas.openxmlformats.org/officeDocument/2006/relationships/image" Target="../media/image6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5.jp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12.png"/><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85275" y="2619231"/>
            <a:ext cx="7151428" cy="1174681"/>
          </a:xfrm>
        </p:spPr>
        <p:txBody>
          <a:bodyPr/>
          <a:lstStyle/>
          <a:p>
            <a:r>
              <a:rPr lang="en" sz="1400" dirty="0">
                <a:solidFill>
                  <a:schemeClr val="dk1"/>
                </a:solidFill>
              </a:rPr>
              <a:t>Shantanu Ghosh, </a:t>
            </a:r>
          </a:p>
          <a:p>
            <a:r>
              <a:rPr lang="en" sz="1050" dirty="0">
                <a:solidFill>
                  <a:schemeClr val="dk1"/>
                </a:solidFill>
              </a:rPr>
              <a:t>University of Pittsburgh</a:t>
            </a:r>
          </a:p>
          <a:p>
            <a:r>
              <a:rPr lang="en" sz="1400" dirty="0">
                <a:solidFill>
                  <a:schemeClr val="dk1"/>
                </a:solidFill>
              </a:rPr>
              <a:t>Zheng Feng, Jiang </a:t>
            </a:r>
            <a:r>
              <a:rPr lang="en" sz="1400" dirty="0" err="1">
                <a:solidFill>
                  <a:schemeClr val="dk1"/>
                </a:solidFill>
              </a:rPr>
              <a:t>Bian</a:t>
            </a:r>
            <a:r>
              <a:rPr lang="en" sz="1400" dirty="0">
                <a:solidFill>
                  <a:schemeClr val="dk1"/>
                </a:solidFill>
              </a:rPr>
              <a:t>, Kevin Butler, Mattia Prosperi </a:t>
            </a:r>
            <a:r>
              <a:rPr lang="en-US" dirty="0"/>
              <a:t>	</a:t>
            </a:r>
          </a:p>
          <a:p>
            <a:r>
              <a:rPr lang="en" sz="1050" dirty="0">
                <a:solidFill>
                  <a:schemeClr val="dk1"/>
                </a:solidFill>
              </a:rPr>
              <a:t>University of Florida</a:t>
            </a:r>
          </a:p>
          <a:p>
            <a:r>
              <a:rPr lang="en-US" dirty="0"/>
              <a:t>			</a:t>
            </a:r>
            <a:endParaRPr lang="en-US" dirty="0">
              <a:highlight>
                <a:srgbClr val="FFFF00"/>
              </a:highlight>
            </a:endParaRP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a:xfrm>
            <a:off x="549275" y="917173"/>
            <a:ext cx="7964045" cy="1607097"/>
          </a:xfrm>
        </p:spPr>
        <p:txBody>
          <a:bodyPr/>
          <a:lstStyle/>
          <a:p>
            <a:endParaRPr lang="en-US" sz="2000" dirty="0"/>
          </a:p>
          <a:p>
            <a:pPr>
              <a:lnSpc>
                <a:spcPct val="115000"/>
              </a:lnSpc>
              <a:spcBef>
                <a:spcPts val="1600"/>
              </a:spcBef>
              <a:spcAft>
                <a:spcPts val="1600"/>
              </a:spcAft>
              <a:buClr>
                <a:schemeClr val="dk1"/>
              </a:buClr>
              <a:buSzPts val="1100"/>
            </a:pPr>
            <a:r>
              <a:rPr lang="en-US" sz="2000" dirty="0"/>
              <a:t>DR-VIDAL - Doubly Robust Variational Information theoretic Deep Adversarial Learning for Counterfactual Prediction and Treatment Effect Estimation</a:t>
            </a:r>
          </a:p>
          <a:p>
            <a:pPr lvl="1"/>
            <a:r>
              <a:rPr lang="en-US" dirty="0"/>
              <a:t>S90</a:t>
            </a:r>
          </a:p>
        </p:txBody>
      </p:sp>
      <p:pic>
        <p:nvPicPr>
          <p:cNvPr id="6" name="Google Shape;57;p13">
            <a:extLst>
              <a:ext uri="{FF2B5EF4-FFF2-40B4-BE49-F238E27FC236}">
                <a16:creationId xmlns:a16="http://schemas.microsoft.com/office/drawing/2014/main" id="{626BA967-DEFA-37C5-AF83-8AE58526AE6A}"/>
              </a:ext>
            </a:extLst>
          </p:cNvPr>
          <p:cNvPicPr preferRelativeResize="0"/>
          <p:nvPr/>
        </p:nvPicPr>
        <p:blipFill>
          <a:blip r:embed="rId2">
            <a:alphaModFix/>
          </a:blip>
          <a:stretch>
            <a:fillRect/>
          </a:stretch>
        </p:blipFill>
        <p:spPr>
          <a:xfrm>
            <a:off x="4799643" y="-3861"/>
            <a:ext cx="3036169" cy="724586"/>
          </a:xfrm>
          <a:prstGeom prst="rect">
            <a:avLst/>
          </a:prstGeom>
          <a:noFill/>
          <a:ln>
            <a:noFill/>
          </a:ln>
        </p:spPr>
      </p:pic>
      <p:pic>
        <p:nvPicPr>
          <p:cNvPr id="7" name="Google Shape;58;p13">
            <a:extLst>
              <a:ext uri="{FF2B5EF4-FFF2-40B4-BE49-F238E27FC236}">
                <a16:creationId xmlns:a16="http://schemas.microsoft.com/office/drawing/2014/main" id="{7BE3167E-6787-7846-24C8-44D0E6445F47}"/>
              </a:ext>
            </a:extLst>
          </p:cNvPr>
          <p:cNvPicPr preferRelativeResize="0"/>
          <p:nvPr/>
        </p:nvPicPr>
        <p:blipFill>
          <a:blip r:embed="rId3">
            <a:alphaModFix/>
          </a:blip>
          <a:stretch>
            <a:fillRect/>
          </a:stretch>
        </p:blipFill>
        <p:spPr>
          <a:xfrm>
            <a:off x="7941400" y="0"/>
            <a:ext cx="837591" cy="724586"/>
          </a:xfrm>
          <a:prstGeom prst="rect">
            <a:avLst/>
          </a:prstGeom>
          <a:noFill/>
          <a:ln>
            <a:noFill/>
          </a:ln>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82461"/>
            <a:ext cx="6783946" cy="640175"/>
          </a:xfrm>
        </p:spPr>
        <p:txBody>
          <a:bodyPr/>
          <a:lstStyle/>
          <a:p>
            <a:r>
              <a:rPr lang="en-US" dirty="0"/>
              <a:t>Causal Inference is challenging due to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8B35354D-BACB-FF50-7142-338385134A35}"/>
              </a:ext>
            </a:extLst>
          </p:cNvPr>
          <p:cNvGrpSpPr/>
          <p:nvPr/>
        </p:nvGrpSpPr>
        <p:grpSpPr>
          <a:xfrm>
            <a:off x="914400" y="1111250"/>
            <a:ext cx="4504267" cy="1106682"/>
            <a:chOff x="834528" y="1269713"/>
            <a:chExt cx="4504267" cy="1106682"/>
          </a:xfrm>
        </p:grpSpPr>
        <p:sp>
          <p:nvSpPr>
            <p:cNvPr id="7" name="TextBox 6">
              <a:extLst>
                <a:ext uri="{FF2B5EF4-FFF2-40B4-BE49-F238E27FC236}">
                  <a16:creationId xmlns:a16="http://schemas.microsoft.com/office/drawing/2014/main" id="{61A56084-C104-E012-7C32-47F40BCBB473}"/>
                </a:ext>
              </a:extLst>
            </p:cNvPr>
            <p:cNvSpPr txBox="1"/>
            <p:nvPr/>
          </p:nvSpPr>
          <p:spPr>
            <a:xfrm>
              <a:off x="834528" y="1545398"/>
              <a:ext cx="4504267" cy="830997"/>
            </a:xfrm>
            <a:prstGeom prst="rect">
              <a:avLst/>
            </a:prstGeom>
            <a:noFill/>
          </p:spPr>
          <p:txBody>
            <a:bodyPr wrap="square" rtlCol="0">
              <a:spAutoFit/>
            </a:bodyPr>
            <a:lstStyle/>
            <a:p>
              <a:pPr marL="342900" indent="-342900">
                <a:buAutoNum type="arabicPeriod"/>
              </a:pPr>
              <a:r>
                <a:rPr lang="en-US" sz="1600" dirty="0"/>
                <a:t>Randomized control trail</a:t>
              </a:r>
            </a:p>
            <a:p>
              <a:pPr marL="342900" indent="-342900">
                <a:buAutoNum type="arabicPeriod"/>
              </a:pPr>
              <a:r>
                <a:rPr lang="en-US" sz="1600" dirty="0"/>
                <a:t>Propensity score matching</a:t>
              </a:r>
            </a:p>
            <a:p>
              <a:pPr marL="342900" indent="-342900">
                <a:buAutoNum type="arabicPeriod"/>
              </a:pPr>
              <a:r>
                <a:rPr lang="en-US" sz="1600" dirty="0"/>
                <a:t>Inverse probability weighting</a:t>
              </a:r>
            </a:p>
          </p:txBody>
        </p:sp>
        <p:sp>
          <p:nvSpPr>
            <p:cNvPr id="8" name="TextBox 7">
              <a:extLst>
                <a:ext uri="{FF2B5EF4-FFF2-40B4-BE49-F238E27FC236}">
                  <a16:creationId xmlns:a16="http://schemas.microsoft.com/office/drawing/2014/main" id="{6927CF84-247A-EA05-96B1-34F1CE8A8498}"/>
                </a:ext>
              </a:extLst>
            </p:cNvPr>
            <p:cNvSpPr txBox="1"/>
            <p:nvPr/>
          </p:nvSpPr>
          <p:spPr>
            <a:xfrm>
              <a:off x="870893" y="1269713"/>
              <a:ext cx="1119217" cy="338554"/>
            </a:xfrm>
            <a:prstGeom prst="rect">
              <a:avLst/>
            </a:prstGeom>
            <a:noFill/>
          </p:spPr>
          <p:txBody>
            <a:bodyPr wrap="none" rtlCol="0">
              <a:spAutoFit/>
            </a:bodyPr>
            <a:lstStyle/>
            <a:p>
              <a:r>
                <a:rPr lang="en-US" sz="1600" b="1" dirty="0"/>
                <a:t>Solutions</a:t>
              </a:r>
            </a:p>
          </p:txBody>
        </p:sp>
      </p:grpSp>
      <p:sp>
        <p:nvSpPr>
          <p:cNvPr id="9" name="TextBox 8">
            <a:extLst>
              <a:ext uri="{FF2B5EF4-FFF2-40B4-BE49-F238E27FC236}">
                <a16:creationId xmlns:a16="http://schemas.microsoft.com/office/drawing/2014/main" id="{623FB05F-F6C4-5838-046D-386C99E0D6FA}"/>
              </a:ext>
            </a:extLst>
          </p:cNvPr>
          <p:cNvSpPr txBox="1"/>
          <p:nvPr/>
        </p:nvSpPr>
        <p:spPr>
          <a:xfrm>
            <a:off x="4840876" y="1109936"/>
            <a:ext cx="1266693" cy="338554"/>
          </a:xfrm>
          <a:prstGeom prst="rect">
            <a:avLst/>
          </a:prstGeom>
          <a:noFill/>
        </p:spPr>
        <p:txBody>
          <a:bodyPr wrap="none" rtlCol="0">
            <a:spAutoFit/>
          </a:bodyPr>
          <a:lstStyle/>
          <a:p>
            <a:r>
              <a:rPr lang="en-US" sz="1600" b="1" dirty="0"/>
              <a:t>Drawbacks</a:t>
            </a:r>
          </a:p>
        </p:txBody>
      </p:sp>
      <p:sp>
        <p:nvSpPr>
          <p:cNvPr id="10" name="TextBox 9">
            <a:extLst>
              <a:ext uri="{FF2B5EF4-FFF2-40B4-BE49-F238E27FC236}">
                <a16:creationId xmlns:a16="http://schemas.microsoft.com/office/drawing/2014/main" id="{96441F41-218C-322D-3E7A-E3D483E906B2}"/>
              </a:ext>
            </a:extLst>
          </p:cNvPr>
          <p:cNvSpPr txBox="1"/>
          <p:nvPr/>
        </p:nvSpPr>
        <p:spPr>
          <a:xfrm>
            <a:off x="4840876" y="1386935"/>
            <a:ext cx="4504267" cy="584775"/>
          </a:xfrm>
          <a:prstGeom prst="rect">
            <a:avLst/>
          </a:prstGeom>
          <a:noFill/>
        </p:spPr>
        <p:txBody>
          <a:bodyPr wrap="square" rtlCol="0">
            <a:spAutoFit/>
          </a:bodyPr>
          <a:lstStyle/>
          <a:p>
            <a:pPr marL="342900" indent="-342900">
              <a:buAutoNum type="arabicPeriod"/>
            </a:pPr>
            <a:r>
              <a:rPr lang="en-US" sz="1600" dirty="0"/>
              <a:t>Unethical, not feasible</a:t>
            </a:r>
          </a:p>
          <a:p>
            <a:pPr marL="342900" indent="-342900">
              <a:buAutoNum type="arabicPeriod"/>
            </a:pPr>
            <a:r>
              <a:rPr lang="en-US" sz="1600" dirty="0"/>
              <a:t>Rest are mostly linear</a:t>
            </a:r>
          </a:p>
        </p:txBody>
      </p:sp>
      <p:sp>
        <p:nvSpPr>
          <p:cNvPr id="11" name="TextBox 10">
            <a:extLst>
              <a:ext uri="{FF2B5EF4-FFF2-40B4-BE49-F238E27FC236}">
                <a16:creationId xmlns:a16="http://schemas.microsoft.com/office/drawing/2014/main" id="{EE89751E-9744-15EF-CD3B-9797A22D8CD5}"/>
              </a:ext>
            </a:extLst>
          </p:cNvPr>
          <p:cNvSpPr txBox="1"/>
          <p:nvPr/>
        </p:nvSpPr>
        <p:spPr>
          <a:xfrm>
            <a:off x="7183465" y="4109741"/>
            <a:ext cx="1763944" cy="646331"/>
          </a:xfrm>
          <a:prstGeom prst="rect">
            <a:avLst/>
          </a:prstGeom>
          <a:noFill/>
        </p:spPr>
        <p:txBody>
          <a:bodyPr wrap="none" rtlCol="0">
            <a:spAutoFit/>
          </a:bodyPr>
          <a:lstStyle/>
          <a:p>
            <a:r>
              <a:rPr lang="en-US" sz="1200" b="0" dirty="0" err="1">
                <a:solidFill>
                  <a:srgbClr val="333333"/>
                </a:solidFill>
                <a:effectLst/>
                <a:latin typeface="inherit"/>
              </a:rPr>
              <a:t>Sibbald</a:t>
            </a:r>
            <a:r>
              <a:rPr lang="en-US" sz="1200" b="0" dirty="0">
                <a:solidFill>
                  <a:srgbClr val="333333"/>
                </a:solidFill>
                <a:effectLst/>
                <a:latin typeface="inherit"/>
              </a:rPr>
              <a:t> et al. [BMJ, 1998]</a:t>
            </a:r>
          </a:p>
          <a:p>
            <a:r>
              <a:rPr lang="en-US" sz="1200" dirty="0"/>
              <a:t>Tian et al.[2018]</a:t>
            </a:r>
            <a:endParaRPr lang="en-US" sz="1200" b="0" dirty="0">
              <a:solidFill>
                <a:srgbClr val="333333"/>
              </a:solidFill>
              <a:effectLst/>
              <a:latin typeface="inherit"/>
            </a:endParaRPr>
          </a:p>
          <a:p>
            <a:r>
              <a:rPr lang="en-US" sz="1200" dirty="0"/>
              <a:t>Austin et al. [2011]</a:t>
            </a:r>
          </a:p>
        </p:txBody>
      </p:sp>
    </p:spTree>
    <p:extLst>
      <p:ext uri="{BB962C8B-B14F-4D97-AF65-F5344CB8AC3E}">
        <p14:creationId xmlns:p14="http://schemas.microsoft.com/office/powerpoint/2010/main" val="1554014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82461"/>
            <a:ext cx="6783946" cy="640175"/>
          </a:xfrm>
        </p:spPr>
        <p:txBody>
          <a:bodyPr/>
          <a:lstStyle/>
          <a:p>
            <a:r>
              <a:rPr lang="en-US" dirty="0"/>
              <a:t>Causal Inference is challenging due to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8B35354D-BACB-FF50-7142-338385134A35}"/>
              </a:ext>
            </a:extLst>
          </p:cNvPr>
          <p:cNvGrpSpPr/>
          <p:nvPr/>
        </p:nvGrpSpPr>
        <p:grpSpPr>
          <a:xfrm>
            <a:off x="914400" y="1111250"/>
            <a:ext cx="4504267" cy="1106682"/>
            <a:chOff x="834528" y="1269713"/>
            <a:chExt cx="4504267" cy="1106682"/>
          </a:xfrm>
        </p:grpSpPr>
        <p:sp>
          <p:nvSpPr>
            <p:cNvPr id="7" name="TextBox 6">
              <a:extLst>
                <a:ext uri="{FF2B5EF4-FFF2-40B4-BE49-F238E27FC236}">
                  <a16:creationId xmlns:a16="http://schemas.microsoft.com/office/drawing/2014/main" id="{61A56084-C104-E012-7C32-47F40BCBB473}"/>
                </a:ext>
              </a:extLst>
            </p:cNvPr>
            <p:cNvSpPr txBox="1"/>
            <p:nvPr/>
          </p:nvSpPr>
          <p:spPr>
            <a:xfrm>
              <a:off x="834528" y="1545398"/>
              <a:ext cx="4504267" cy="830997"/>
            </a:xfrm>
            <a:prstGeom prst="rect">
              <a:avLst/>
            </a:prstGeom>
            <a:noFill/>
          </p:spPr>
          <p:txBody>
            <a:bodyPr wrap="square" rtlCol="0">
              <a:spAutoFit/>
            </a:bodyPr>
            <a:lstStyle/>
            <a:p>
              <a:pPr marL="342900" indent="-342900">
                <a:buAutoNum type="arabicPeriod"/>
              </a:pPr>
              <a:r>
                <a:rPr lang="en-US" sz="1600" dirty="0"/>
                <a:t>Randomized control trail</a:t>
              </a:r>
            </a:p>
            <a:p>
              <a:pPr marL="342900" indent="-342900">
                <a:buAutoNum type="arabicPeriod"/>
              </a:pPr>
              <a:r>
                <a:rPr lang="en-US" sz="1600" dirty="0"/>
                <a:t>Propensity score matching</a:t>
              </a:r>
            </a:p>
            <a:p>
              <a:pPr marL="342900" indent="-342900">
                <a:buAutoNum type="arabicPeriod"/>
              </a:pPr>
              <a:r>
                <a:rPr lang="en-US" sz="1600" dirty="0"/>
                <a:t>Inverse probability weighting</a:t>
              </a:r>
            </a:p>
          </p:txBody>
        </p:sp>
        <p:sp>
          <p:nvSpPr>
            <p:cNvPr id="8" name="TextBox 7">
              <a:extLst>
                <a:ext uri="{FF2B5EF4-FFF2-40B4-BE49-F238E27FC236}">
                  <a16:creationId xmlns:a16="http://schemas.microsoft.com/office/drawing/2014/main" id="{6927CF84-247A-EA05-96B1-34F1CE8A8498}"/>
                </a:ext>
              </a:extLst>
            </p:cNvPr>
            <p:cNvSpPr txBox="1"/>
            <p:nvPr/>
          </p:nvSpPr>
          <p:spPr>
            <a:xfrm>
              <a:off x="870893" y="1269713"/>
              <a:ext cx="1119217" cy="338554"/>
            </a:xfrm>
            <a:prstGeom prst="rect">
              <a:avLst/>
            </a:prstGeom>
            <a:noFill/>
          </p:spPr>
          <p:txBody>
            <a:bodyPr wrap="none" rtlCol="0">
              <a:spAutoFit/>
            </a:bodyPr>
            <a:lstStyle/>
            <a:p>
              <a:r>
                <a:rPr lang="en-US" sz="1600" b="1" dirty="0"/>
                <a:t>Solutions</a:t>
              </a:r>
            </a:p>
          </p:txBody>
        </p:sp>
      </p:grpSp>
      <p:sp>
        <p:nvSpPr>
          <p:cNvPr id="9" name="TextBox 8">
            <a:extLst>
              <a:ext uri="{FF2B5EF4-FFF2-40B4-BE49-F238E27FC236}">
                <a16:creationId xmlns:a16="http://schemas.microsoft.com/office/drawing/2014/main" id="{623FB05F-F6C4-5838-046D-386C99E0D6FA}"/>
              </a:ext>
            </a:extLst>
          </p:cNvPr>
          <p:cNvSpPr txBox="1"/>
          <p:nvPr/>
        </p:nvSpPr>
        <p:spPr>
          <a:xfrm>
            <a:off x="4840876" y="1109936"/>
            <a:ext cx="1266693" cy="338554"/>
          </a:xfrm>
          <a:prstGeom prst="rect">
            <a:avLst/>
          </a:prstGeom>
          <a:noFill/>
        </p:spPr>
        <p:txBody>
          <a:bodyPr wrap="none" rtlCol="0">
            <a:spAutoFit/>
          </a:bodyPr>
          <a:lstStyle/>
          <a:p>
            <a:r>
              <a:rPr lang="en-US" sz="1600" b="1" dirty="0"/>
              <a:t>Drawbacks</a:t>
            </a:r>
          </a:p>
        </p:txBody>
      </p:sp>
      <p:sp>
        <p:nvSpPr>
          <p:cNvPr id="10" name="TextBox 9">
            <a:extLst>
              <a:ext uri="{FF2B5EF4-FFF2-40B4-BE49-F238E27FC236}">
                <a16:creationId xmlns:a16="http://schemas.microsoft.com/office/drawing/2014/main" id="{96441F41-218C-322D-3E7A-E3D483E906B2}"/>
              </a:ext>
            </a:extLst>
          </p:cNvPr>
          <p:cNvSpPr txBox="1"/>
          <p:nvPr/>
        </p:nvSpPr>
        <p:spPr>
          <a:xfrm>
            <a:off x="4840876" y="1386935"/>
            <a:ext cx="4504267" cy="584775"/>
          </a:xfrm>
          <a:prstGeom prst="rect">
            <a:avLst/>
          </a:prstGeom>
          <a:noFill/>
        </p:spPr>
        <p:txBody>
          <a:bodyPr wrap="square" rtlCol="0">
            <a:spAutoFit/>
          </a:bodyPr>
          <a:lstStyle/>
          <a:p>
            <a:pPr marL="342900" indent="-342900">
              <a:buAutoNum type="arabicPeriod"/>
            </a:pPr>
            <a:r>
              <a:rPr lang="en-US" sz="1600" dirty="0"/>
              <a:t>Unethical, not feasible</a:t>
            </a:r>
          </a:p>
          <a:p>
            <a:pPr marL="342900" indent="-342900">
              <a:buAutoNum type="arabicPeriod"/>
            </a:pPr>
            <a:r>
              <a:rPr lang="en-US" sz="1600" dirty="0"/>
              <a:t>Rest are mostly linear</a:t>
            </a:r>
          </a:p>
        </p:txBody>
      </p:sp>
      <p:sp>
        <p:nvSpPr>
          <p:cNvPr id="11" name="TextBox 10">
            <a:extLst>
              <a:ext uri="{FF2B5EF4-FFF2-40B4-BE49-F238E27FC236}">
                <a16:creationId xmlns:a16="http://schemas.microsoft.com/office/drawing/2014/main" id="{06BCB752-80F4-026B-DD52-71B885FFE95C}"/>
              </a:ext>
            </a:extLst>
          </p:cNvPr>
          <p:cNvSpPr txBox="1"/>
          <p:nvPr/>
        </p:nvSpPr>
        <p:spPr>
          <a:xfrm>
            <a:off x="7183465" y="4109741"/>
            <a:ext cx="1763944" cy="646331"/>
          </a:xfrm>
          <a:prstGeom prst="rect">
            <a:avLst/>
          </a:prstGeom>
          <a:noFill/>
        </p:spPr>
        <p:txBody>
          <a:bodyPr wrap="none" rtlCol="0">
            <a:spAutoFit/>
          </a:bodyPr>
          <a:lstStyle/>
          <a:p>
            <a:r>
              <a:rPr lang="en-US" sz="1200" b="0" dirty="0" err="1">
                <a:solidFill>
                  <a:srgbClr val="333333"/>
                </a:solidFill>
                <a:effectLst/>
                <a:latin typeface="inherit"/>
              </a:rPr>
              <a:t>Sibbald</a:t>
            </a:r>
            <a:r>
              <a:rPr lang="en-US" sz="1200" b="0" dirty="0">
                <a:solidFill>
                  <a:srgbClr val="333333"/>
                </a:solidFill>
                <a:effectLst/>
                <a:latin typeface="inherit"/>
              </a:rPr>
              <a:t> et al. [BMJ, 1998]</a:t>
            </a:r>
          </a:p>
          <a:p>
            <a:r>
              <a:rPr lang="en-US" sz="1200" dirty="0"/>
              <a:t>Tian et al.[2018]</a:t>
            </a:r>
            <a:endParaRPr lang="en-US" sz="1200" b="0" dirty="0">
              <a:solidFill>
                <a:srgbClr val="333333"/>
              </a:solidFill>
              <a:effectLst/>
              <a:latin typeface="inherit"/>
            </a:endParaRPr>
          </a:p>
          <a:p>
            <a:r>
              <a:rPr lang="en-US" sz="1200" dirty="0"/>
              <a:t>Austin et al. [2011]</a:t>
            </a:r>
          </a:p>
        </p:txBody>
      </p:sp>
      <p:sp>
        <p:nvSpPr>
          <p:cNvPr id="12" name="TextBox 11">
            <a:extLst>
              <a:ext uri="{FF2B5EF4-FFF2-40B4-BE49-F238E27FC236}">
                <a16:creationId xmlns:a16="http://schemas.microsoft.com/office/drawing/2014/main" id="{79A4D5C9-2E31-E820-767B-A4FC5D3651C9}"/>
              </a:ext>
            </a:extLst>
          </p:cNvPr>
          <p:cNvSpPr txBox="1"/>
          <p:nvPr/>
        </p:nvSpPr>
        <p:spPr>
          <a:xfrm>
            <a:off x="914400" y="2571750"/>
            <a:ext cx="2536272" cy="338554"/>
          </a:xfrm>
          <a:prstGeom prst="rect">
            <a:avLst/>
          </a:prstGeom>
          <a:noFill/>
        </p:spPr>
        <p:txBody>
          <a:bodyPr wrap="none" rtlCol="0">
            <a:spAutoFit/>
          </a:bodyPr>
          <a:lstStyle/>
          <a:p>
            <a:r>
              <a:rPr lang="en-US" sz="1600" b="1" dirty="0"/>
              <a:t>Growth in deep learning</a:t>
            </a:r>
          </a:p>
        </p:txBody>
      </p:sp>
      <p:pic>
        <p:nvPicPr>
          <p:cNvPr id="13" name="Google Shape;75;p15">
            <a:extLst>
              <a:ext uri="{FF2B5EF4-FFF2-40B4-BE49-F238E27FC236}">
                <a16:creationId xmlns:a16="http://schemas.microsoft.com/office/drawing/2014/main" id="{38A991AF-AE13-8B05-6E24-EA95BBFAFC70}"/>
              </a:ext>
            </a:extLst>
          </p:cNvPr>
          <p:cNvPicPr preferRelativeResize="0"/>
          <p:nvPr/>
        </p:nvPicPr>
        <p:blipFill>
          <a:blip r:embed="rId2">
            <a:alphaModFix/>
          </a:blip>
          <a:stretch>
            <a:fillRect/>
          </a:stretch>
        </p:blipFill>
        <p:spPr>
          <a:xfrm>
            <a:off x="916664" y="3987670"/>
            <a:ext cx="5682510" cy="410543"/>
          </a:xfrm>
          <a:prstGeom prst="rect">
            <a:avLst/>
          </a:prstGeom>
          <a:noFill/>
          <a:ln>
            <a:noFill/>
          </a:ln>
        </p:spPr>
      </p:pic>
      <p:pic>
        <p:nvPicPr>
          <p:cNvPr id="14" name="Google Shape;76;p15">
            <a:extLst>
              <a:ext uri="{FF2B5EF4-FFF2-40B4-BE49-F238E27FC236}">
                <a16:creationId xmlns:a16="http://schemas.microsoft.com/office/drawing/2014/main" id="{176F7365-4481-26ED-E61D-122C8404474D}"/>
              </a:ext>
            </a:extLst>
          </p:cNvPr>
          <p:cNvPicPr preferRelativeResize="0"/>
          <p:nvPr/>
        </p:nvPicPr>
        <p:blipFill>
          <a:blip r:embed="rId3">
            <a:alphaModFix/>
          </a:blip>
          <a:stretch>
            <a:fillRect/>
          </a:stretch>
        </p:blipFill>
        <p:spPr>
          <a:xfrm>
            <a:off x="4482530" y="2530126"/>
            <a:ext cx="3419700" cy="745582"/>
          </a:xfrm>
          <a:prstGeom prst="rect">
            <a:avLst/>
          </a:prstGeom>
          <a:noFill/>
          <a:ln>
            <a:noFill/>
          </a:ln>
        </p:spPr>
      </p:pic>
      <p:pic>
        <p:nvPicPr>
          <p:cNvPr id="15" name="Google Shape;78;p15">
            <a:extLst>
              <a:ext uri="{FF2B5EF4-FFF2-40B4-BE49-F238E27FC236}">
                <a16:creationId xmlns:a16="http://schemas.microsoft.com/office/drawing/2014/main" id="{C76C62B6-DD6F-083F-DC0F-7F81E2F97443}"/>
              </a:ext>
            </a:extLst>
          </p:cNvPr>
          <p:cNvPicPr preferRelativeResize="0"/>
          <p:nvPr/>
        </p:nvPicPr>
        <p:blipFill>
          <a:blip r:embed="rId4">
            <a:alphaModFix/>
          </a:blip>
          <a:stretch>
            <a:fillRect/>
          </a:stretch>
        </p:blipFill>
        <p:spPr>
          <a:xfrm>
            <a:off x="804812" y="2902917"/>
            <a:ext cx="3930374" cy="722751"/>
          </a:xfrm>
          <a:prstGeom prst="rect">
            <a:avLst/>
          </a:prstGeom>
          <a:noFill/>
          <a:ln>
            <a:noFill/>
          </a:ln>
        </p:spPr>
      </p:pic>
      <p:pic>
        <p:nvPicPr>
          <p:cNvPr id="16" name="Google Shape;77;p15">
            <a:extLst>
              <a:ext uri="{FF2B5EF4-FFF2-40B4-BE49-F238E27FC236}">
                <a16:creationId xmlns:a16="http://schemas.microsoft.com/office/drawing/2014/main" id="{E65996EF-22DB-39D9-8E34-8FB89E7A4010}"/>
              </a:ext>
            </a:extLst>
          </p:cNvPr>
          <p:cNvPicPr preferRelativeResize="0"/>
          <p:nvPr/>
        </p:nvPicPr>
        <p:blipFill>
          <a:blip r:embed="rId5">
            <a:alphaModFix/>
          </a:blip>
          <a:stretch>
            <a:fillRect/>
          </a:stretch>
        </p:blipFill>
        <p:spPr>
          <a:xfrm>
            <a:off x="4585580" y="3210234"/>
            <a:ext cx="3930374" cy="722750"/>
          </a:xfrm>
          <a:prstGeom prst="rect">
            <a:avLst/>
          </a:prstGeom>
          <a:noFill/>
          <a:ln>
            <a:noFill/>
          </a:ln>
        </p:spPr>
      </p:pic>
      <p:sp>
        <p:nvSpPr>
          <p:cNvPr id="6" name="TextBox 5">
            <a:extLst>
              <a:ext uri="{FF2B5EF4-FFF2-40B4-BE49-F238E27FC236}">
                <a16:creationId xmlns:a16="http://schemas.microsoft.com/office/drawing/2014/main" id="{9E96D43A-CF63-ACB4-AF01-886B5A4BEFF1}"/>
              </a:ext>
            </a:extLst>
          </p:cNvPr>
          <p:cNvSpPr txBox="1"/>
          <p:nvPr/>
        </p:nvSpPr>
        <p:spPr>
          <a:xfrm>
            <a:off x="914400" y="4398213"/>
            <a:ext cx="2398413" cy="338554"/>
          </a:xfrm>
          <a:prstGeom prst="rect">
            <a:avLst/>
          </a:prstGeom>
          <a:noFill/>
        </p:spPr>
        <p:txBody>
          <a:bodyPr wrap="none" rtlCol="0">
            <a:spAutoFit/>
          </a:bodyPr>
          <a:lstStyle/>
          <a:p>
            <a:r>
              <a:rPr lang="en-US" sz="1600" b="1" dirty="0"/>
              <a:t>The are plenty more….</a:t>
            </a:r>
          </a:p>
        </p:txBody>
      </p:sp>
    </p:spTree>
    <p:extLst>
      <p:ext uri="{BB962C8B-B14F-4D97-AF65-F5344CB8AC3E}">
        <p14:creationId xmlns:p14="http://schemas.microsoft.com/office/powerpoint/2010/main" val="83091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82461"/>
            <a:ext cx="6783946" cy="640175"/>
          </a:xfrm>
        </p:spPr>
        <p:txBody>
          <a:bodyPr/>
          <a:lstStyle/>
          <a:p>
            <a:r>
              <a:rPr lang="en-US" dirty="0"/>
              <a:t>Estimation of counterfactuals using deep learning</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9C4202D8-D05F-8B0E-5FD3-581965B45C6B}"/>
              </a:ext>
            </a:extLst>
          </p:cNvPr>
          <p:cNvGrpSpPr/>
          <p:nvPr/>
        </p:nvGrpSpPr>
        <p:grpSpPr>
          <a:xfrm>
            <a:off x="689674" y="935509"/>
            <a:ext cx="7090475" cy="3272481"/>
            <a:chOff x="689674" y="935509"/>
            <a:chExt cx="7090475" cy="3272481"/>
          </a:xfrm>
        </p:grpSpPr>
        <p:pic>
          <p:nvPicPr>
            <p:cNvPr id="6" name="Google Shape;105;p18">
              <a:extLst>
                <a:ext uri="{FF2B5EF4-FFF2-40B4-BE49-F238E27FC236}">
                  <a16:creationId xmlns:a16="http://schemas.microsoft.com/office/drawing/2014/main" id="{BF374D61-9A28-69B3-22C3-A98561245865}"/>
                </a:ext>
              </a:extLst>
            </p:cNvPr>
            <p:cNvPicPr preferRelativeResize="0"/>
            <p:nvPr/>
          </p:nvPicPr>
          <p:blipFill>
            <a:blip r:embed="rId2"/>
            <a:stretch>
              <a:fillRect/>
            </a:stretch>
          </p:blipFill>
          <p:spPr>
            <a:xfrm>
              <a:off x="689674" y="935509"/>
              <a:ext cx="7090475" cy="3272481"/>
            </a:xfrm>
            <a:prstGeom prst="rect">
              <a:avLst/>
            </a:prstGeom>
            <a:noFill/>
          </p:spPr>
        </p:pic>
        <p:sp>
          <p:nvSpPr>
            <p:cNvPr id="7" name="Rectangle 6">
              <a:extLst>
                <a:ext uri="{FF2B5EF4-FFF2-40B4-BE49-F238E27FC236}">
                  <a16:creationId xmlns:a16="http://schemas.microsoft.com/office/drawing/2014/main" id="{418240BC-CF84-E6CE-865C-B75B5A541F78}"/>
                </a:ext>
              </a:extLst>
            </p:cNvPr>
            <p:cNvSpPr/>
            <p:nvPr/>
          </p:nvSpPr>
          <p:spPr>
            <a:xfrm>
              <a:off x="2762216" y="1149501"/>
              <a:ext cx="1991277" cy="2844498"/>
            </a:xfrm>
            <a:prstGeom prst="rect">
              <a:avLst/>
            </a:prstGeom>
            <a:solidFill>
              <a:schemeClr val="accent1">
                <a:alpha val="0"/>
              </a:schemeClr>
            </a:solidFill>
            <a:ln w="825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604809F-AC8D-88B4-B5A0-24882D8A3C15}"/>
              </a:ext>
            </a:extLst>
          </p:cNvPr>
          <p:cNvSpPr txBox="1"/>
          <p:nvPr/>
        </p:nvSpPr>
        <p:spPr>
          <a:xfrm>
            <a:off x="7247893" y="4400528"/>
            <a:ext cx="1621470" cy="276999"/>
          </a:xfrm>
          <a:prstGeom prst="rect">
            <a:avLst/>
          </a:prstGeom>
          <a:noFill/>
        </p:spPr>
        <p:txBody>
          <a:bodyPr wrap="none" rtlCol="0">
            <a:spAutoFit/>
          </a:bodyPr>
          <a:lstStyle/>
          <a:p>
            <a:r>
              <a:rPr lang="en-US" sz="1200" b="0" dirty="0">
                <a:solidFill>
                  <a:srgbClr val="333333"/>
                </a:solidFill>
                <a:effectLst/>
                <a:latin typeface="inherit"/>
              </a:rPr>
              <a:t>Yoon et al. [ICLR, 2018]</a:t>
            </a:r>
          </a:p>
        </p:txBody>
      </p:sp>
    </p:spTree>
    <p:extLst>
      <p:ext uri="{BB962C8B-B14F-4D97-AF65-F5344CB8AC3E}">
        <p14:creationId xmlns:p14="http://schemas.microsoft.com/office/powerpoint/2010/main" val="3326345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82461"/>
            <a:ext cx="6783946" cy="640175"/>
          </a:xfrm>
        </p:spPr>
        <p:txBody>
          <a:bodyPr/>
          <a:lstStyle/>
          <a:p>
            <a:r>
              <a:rPr lang="en-US" dirty="0"/>
              <a:t>Prior research motivates to use latent encoding than data </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6" name="TextBox 5">
            <a:extLst>
              <a:ext uri="{FF2B5EF4-FFF2-40B4-BE49-F238E27FC236}">
                <a16:creationId xmlns:a16="http://schemas.microsoft.com/office/drawing/2014/main" id="{CC2C2F30-15A8-677E-9A4E-A58A9B730C1A}"/>
              </a:ext>
            </a:extLst>
          </p:cNvPr>
          <p:cNvSpPr txBox="1"/>
          <p:nvPr/>
        </p:nvSpPr>
        <p:spPr>
          <a:xfrm>
            <a:off x="7001120" y="4230465"/>
            <a:ext cx="1959960" cy="461665"/>
          </a:xfrm>
          <a:prstGeom prst="rect">
            <a:avLst/>
          </a:prstGeom>
          <a:noFill/>
        </p:spPr>
        <p:txBody>
          <a:bodyPr wrap="none" rtlCol="0">
            <a:spAutoFit/>
          </a:bodyPr>
          <a:lstStyle/>
          <a:p>
            <a:r>
              <a:rPr lang="en-US" sz="1200" dirty="0"/>
              <a:t>Dumoulin</a:t>
            </a:r>
            <a:r>
              <a:rPr lang="en-US" sz="1200" b="0" dirty="0">
                <a:solidFill>
                  <a:srgbClr val="333333"/>
                </a:solidFill>
                <a:effectLst/>
                <a:latin typeface="inherit"/>
              </a:rPr>
              <a:t> et al. [ICLR, 2017]</a:t>
            </a:r>
          </a:p>
          <a:p>
            <a:r>
              <a:rPr lang="en-US" sz="1200" dirty="0"/>
              <a:t>Yu et al.[ICJAI, 2019]</a:t>
            </a:r>
          </a:p>
        </p:txBody>
      </p:sp>
      <p:grpSp>
        <p:nvGrpSpPr>
          <p:cNvPr id="7" name="Group 6">
            <a:extLst>
              <a:ext uri="{FF2B5EF4-FFF2-40B4-BE49-F238E27FC236}">
                <a16:creationId xmlns:a16="http://schemas.microsoft.com/office/drawing/2014/main" id="{A8FF45F8-1A82-0F1F-0CB5-09879E7B9D3F}"/>
              </a:ext>
            </a:extLst>
          </p:cNvPr>
          <p:cNvGrpSpPr/>
          <p:nvPr/>
        </p:nvGrpSpPr>
        <p:grpSpPr>
          <a:xfrm>
            <a:off x="689674" y="935509"/>
            <a:ext cx="7090475" cy="3272481"/>
            <a:chOff x="689674" y="935509"/>
            <a:chExt cx="7090475" cy="3272481"/>
          </a:xfrm>
        </p:grpSpPr>
        <p:pic>
          <p:nvPicPr>
            <p:cNvPr id="8" name="Google Shape;105;p18">
              <a:extLst>
                <a:ext uri="{FF2B5EF4-FFF2-40B4-BE49-F238E27FC236}">
                  <a16:creationId xmlns:a16="http://schemas.microsoft.com/office/drawing/2014/main" id="{14F69892-1C72-FA04-869E-DE4DE5A3AAC2}"/>
                </a:ext>
              </a:extLst>
            </p:cNvPr>
            <p:cNvPicPr preferRelativeResize="0"/>
            <p:nvPr/>
          </p:nvPicPr>
          <p:blipFill>
            <a:blip r:embed="rId2"/>
            <a:stretch>
              <a:fillRect/>
            </a:stretch>
          </p:blipFill>
          <p:spPr>
            <a:xfrm>
              <a:off x="689674" y="935509"/>
              <a:ext cx="7090475" cy="3272481"/>
            </a:xfrm>
            <a:prstGeom prst="rect">
              <a:avLst/>
            </a:prstGeom>
            <a:noFill/>
          </p:spPr>
        </p:pic>
        <p:sp>
          <p:nvSpPr>
            <p:cNvPr id="9" name="Rectangle 8">
              <a:extLst>
                <a:ext uri="{FF2B5EF4-FFF2-40B4-BE49-F238E27FC236}">
                  <a16:creationId xmlns:a16="http://schemas.microsoft.com/office/drawing/2014/main" id="{44513214-7BB1-FD9E-8218-794AD8D0B872}"/>
                </a:ext>
              </a:extLst>
            </p:cNvPr>
            <p:cNvSpPr/>
            <p:nvPr/>
          </p:nvSpPr>
          <p:spPr>
            <a:xfrm>
              <a:off x="2762216" y="1149501"/>
              <a:ext cx="1991277" cy="2844498"/>
            </a:xfrm>
            <a:prstGeom prst="rect">
              <a:avLst/>
            </a:prstGeom>
            <a:solidFill>
              <a:schemeClr val="accent1">
                <a:alpha val="0"/>
              </a:schemeClr>
            </a:solidFill>
            <a:ln w="825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6928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Our contribution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6" name="TextBox 5">
            <a:extLst>
              <a:ext uri="{FF2B5EF4-FFF2-40B4-BE49-F238E27FC236}">
                <a16:creationId xmlns:a16="http://schemas.microsoft.com/office/drawing/2014/main" id="{93F5ABBA-4828-00D0-BA6E-AA321D37A330}"/>
              </a:ext>
            </a:extLst>
          </p:cNvPr>
          <p:cNvSpPr txBox="1"/>
          <p:nvPr/>
        </p:nvSpPr>
        <p:spPr>
          <a:xfrm>
            <a:off x="654756" y="1160509"/>
            <a:ext cx="7891904" cy="3293209"/>
          </a:xfrm>
          <a:prstGeom prst="rect">
            <a:avLst/>
          </a:prstGeom>
          <a:noFill/>
        </p:spPr>
        <p:txBody>
          <a:bodyPr wrap="none" rtlCol="0">
            <a:spAutoFit/>
          </a:bodyPr>
          <a:lstStyle/>
          <a:p>
            <a:pPr marL="342900" indent="-342900">
              <a:buAutoNum type="arabicPeriod"/>
            </a:pPr>
            <a:r>
              <a:rPr lang="en-US" sz="1600" dirty="0"/>
              <a:t>Incorporate of an underlying causal structure to approximate the data generation </a:t>
            </a:r>
          </a:p>
          <a:p>
            <a:r>
              <a:rPr lang="en-US" sz="1600" dirty="0"/>
              <a:t>      process.</a:t>
            </a:r>
          </a:p>
          <a:p>
            <a:pPr marL="342900" indent="-342900">
              <a:buAutoNum type="arabicPeriod"/>
            </a:pPr>
            <a:endParaRPr lang="en-US" sz="1600" dirty="0"/>
          </a:p>
          <a:p>
            <a:r>
              <a:rPr lang="en-US" sz="1600" dirty="0"/>
              <a:t>2.   Infer the latent variables, responsible for generating data using a VAE.</a:t>
            </a:r>
          </a:p>
          <a:p>
            <a:pPr marL="342900" indent="-342900">
              <a:buAutoNum type="arabicPeriod"/>
            </a:pPr>
            <a:endParaRPr lang="en-US" sz="1600" dirty="0"/>
          </a:p>
          <a:p>
            <a:pPr marL="342900" indent="-342900">
              <a:buAutoNum type="arabicPeriod" startAt="3"/>
            </a:pPr>
            <a:r>
              <a:rPr lang="en-US" sz="1600" dirty="0"/>
              <a:t>Generate counterfactual outcomes using a GAN with variational information</a:t>
            </a:r>
          </a:p>
          <a:p>
            <a:r>
              <a:rPr lang="en-US" sz="1600" dirty="0"/>
              <a:t>      theoretic regularization.</a:t>
            </a:r>
          </a:p>
          <a:p>
            <a:pPr marL="342900" indent="-342900">
              <a:buAutoNum type="arabicPeriod"/>
            </a:pPr>
            <a:endParaRPr lang="en-US" sz="1600" dirty="0"/>
          </a:p>
          <a:p>
            <a:pPr marL="342900" indent="-342900">
              <a:buAutoNum type="arabicPeriod" startAt="4"/>
            </a:pPr>
            <a:r>
              <a:rPr lang="en-US" sz="1600" dirty="0"/>
              <a:t>Estimate the individual treatment effect by minimizing the factual and </a:t>
            </a:r>
          </a:p>
          <a:p>
            <a:r>
              <a:rPr lang="en-US" sz="1600" dirty="0"/>
              <a:t>      counterfactual outcomes both.</a:t>
            </a:r>
          </a:p>
          <a:p>
            <a:pPr marL="342900" indent="-342900">
              <a:buAutoNum type="arabicPeriod"/>
            </a:pPr>
            <a:endParaRPr lang="en-US" sz="1600" dirty="0"/>
          </a:p>
          <a:p>
            <a:r>
              <a:rPr lang="en-US" sz="1600" dirty="0"/>
              <a:t>5.   Utilize doubly robust </a:t>
            </a:r>
            <a:r>
              <a:rPr lang="en-US" sz="1600" dirty="0" err="1"/>
              <a:t>regularizer</a:t>
            </a:r>
            <a:r>
              <a:rPr lang="en-US" sz="1600" dirty="0"/>
              <a:t> for faster convergence.</a:t>
            </a:r>
          </a:p>
          <a:p>
            <a:pPr marL="342900" indent="-342900">
              <a:buAutoNum type="arabicPeriod"/>
            </a:pPr>
            <a:endParaRPr lang="en-US" sz="1600" dirty="0"/>
          </a:p>
        </p:txBody>
      </p:sp>
    </p:spTree>
    <p:extLst>
      <p:ext uri="{BB962C8B-B14F-4D97-AF65-F5344CB8AC3E}">
        <p14:creationId xmlns:p14="http://schemas.microsoft.com/office/powerpoint/2010/main" val="2810758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 dirty="0">
                <a:latin typeface="+mn-lt"/>
              </a:rPr>
              <a:t>Problem formulation</a:t>
            </a:r>
            <a:endParaRPr lang="en-US" dirty="0"/>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6" name="Google Shape;220;p31">
            <a:extLst>
              <a:ext uri="{FF2B5EF4-FFF2-40B4-BE49-F238E27FC236}">
                <a16:creationId xmlns:a16="http://schemas.microsoft.com/office/drawing/2014/main" id="{D6E3C8A4-1D53-4868-D1A7-53A7E342236C}"/>
              </a:ext>
            </a:extLst>
          </p:cNvPr>
          <p:cNvSpPr txBox="1">
            <a:spLocks/>
          </p:cNvSpPr>
          <p:nvPr/>
        </p:nvSpPr>
        <p:spPr>
          <a:xfrm>
            <a:off x="1327760" y="867422"/>
            <a:ext cx="6956000" cy="1457323"/>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indent="-407236">
              <a:buClr>
                <a:schemeClr val="dk1"/>
              </a:buClr>
              <a:buSzPts val="1210"/>
            </a:pPr>
            <a:r>
              <a:rPr lang="en-US" sz="1600" kern="0" dirty="0">
                <a:solidFill>
                  <a:schemeClr val="dk1"/>
                </a:solidFill>
              </a:rPr>
              <a:t>Used potential outcome framework by Rubin.</a:t>
            </a:r>
            <a:endParaRPr lang="en-US" sz="1600" kern="0" baseline="-25000" dirty="0">
              <a:solidFill>
                <a:schemeClr val="dk1"/>
              </a:solidFill>
            </a:endParaRPr>
          </a:p>
          <a:p>
            <a:pPr indent="-407236">
              <a:buClr>
                <a:schemeClr val="dk1"/>
              </a:buClr>
              <a:buSzPts val="1210"/>
            </a:pPr>
            <a:r>
              <a:rPr lang="en-US" sz="1600" kern="0" dirty="0">
                <a:solidFill>
                  <a:schemeClr val="dk1"/>
                </a:solidFill>
              </a:rPr>
              <a:t>The complete tuple {</a:t>
            </a:r>
            <a:r>
              <a:rPr lang="en-US" sz="1600" b="1" i="1" kern="0" dirty="0">
                <a:solidFill>
                  <a:schemeClr val="dk1"/>
                </a:solidFill>
              </a:rPr>
              <a:t>X</a:t>
            </a:r>
            <a:r>
              <a:rPr lang="en-US" sz="1600" b="1" i="1" kern="0" baseline="-25000" dirty="0">
                <a:solidFill>
                  <a:schemeClr val="dk1"/>
                </a:solidFill>
              </a:rPr>
              <a:t>i</a:t>
            </a:r>
            <a:r>
              <a:rPr lang="en-US" sz="1600" kern="0" dirty="0">
                <a:solidFill>
                  <a:schemeClr val="dk1"/>
                </a:solidFill>
              </a:rPr>
              <a:t>, </a:t>
            </a:r>
            <a:r>
              <a:rPr lang="en-US" sz="1600" i="1" kern="0" dirty="0" err="1">
                <a:solidFill>
                  <a:schemeClr val="dk1"/>
                </a:solidFill>
              </a:rPr>
              <a:t>T</a:t>
            </a:r>
            <a:r>
              <a:rPr lang="en-US" sz="1600" i="1" kern="0" baseline="-25000" dirty="0" err="1">
                <a:solidFill>
                  <a:schemeClr val="dk1"/>
                </a:solidFill>
              </a:rPr>
              <a:t>i</a:t>
            </a:r>
            <a:r>
              <a:rPr lang="en-US" sz="1600" kern="0" dirty="0">
                <a:solidFill>
                  <a:schemeClr val="dk1"/>
                </a:solidFill>
              </a:rPr>
              <a:t>, </a:t>
            </a:r>
            <a:r>
              <a:rPr lang="en-US" sz="1600" i="1" kern="0" dirty="0">
                <a:solidFill>
                  <a:schemeClr val="dk1"/>
                </a:solidFill>
              </a:rPr>
              <a:t>Y</a:t>
            </a:r>
            <a:r>
              <a:rPr lang="en-US" sz="1600" i="1" kern="0" baseline="-25000" dirty="0">
                <a:solidFill>
                  <a:schemeClr val="dk1"/>
                </a:solidFill>
              </a:rPr>
              <a:t>i </a:t>
            </a:r>
            <a:r>
              <a:rPr lang="en-US" sz="1600" kern="0" dirty="0">
                <a:solidFill>
                  <a:schemeClr val="dk1"/>
                </a:solidFill>
              </a:rPr>
              <a:t>}, </a:t>
            </a:r>
            <a:r>
              <a:rPr lang="en-US" sz="1600" kern="0" baseline="30000" dirty="0">
                <a:solidFill>
                  <a:schemeClr val="dk1"/>
                </a:solidFill>
              </a:rPr>
              <a:t> </a:t>
            </a:r>
            <a:r>
              <a:rPr lang="en-US" sz="1600" kern="0" dirty="0">
                <a:solidFill>
                  <a:schemeClr val="dk1"/>
                </a:solidFill>
              </a:rPr>
              <a:t>for </a:t>
            </a:r>
            <a:r>
              <a:rPr lang="en-US" sz="1600" kern="0" dirty="0" err="1">
                <a:solidFill>
                  <a:schemeClr val="dk1"/>
                </a:solidFill>
              </a:rPr>
              <a:t>i</a:t>
            </a:r>
            <a:r>
              <a:rPr lang="en-US" sz="1600" kern="0" dirty="0">
                <a:solidFill>
                  <a:schemeClr val="dk1"/>
                </a:solidFill>
              </a:rPr>
              <a:t>=1...N</a:t>
            </a:r>
          </a:p>
          <a:p>
            <a:pPr indent="-407236">
              <a:buClr>
                <a:schemeClr val="dk1"/>
              </a:buClr>
              <a:buSzPts val="1210"/>
            </a:pPr>
            <a:r>
              <a:rPr lang="en-US" sz="1600" kern="0" dirty="0">
                <a:solidFill>
                  <a:schemeClr val="dk1"/>
                </a:solidFill>
              </a:rPr>
              <a:t>Y</a:t>
            </a:r>
            <a:r>
              <a:rPr lang="en-US" sz="1600" kern="0" baseline="-25000" dirty="0">
                <a:solidFill>
                  <a:schemeClr val="dk1"/>
                </a:solidFill>
              </a:rPr>
              <a:t>i</a:t>
            </a:r>
            <a:r>
              <a:rPr lang="en-US" sz="1600" kern="0" baseline="30000" dirty="0">
                <a:solidFill>
                  <a:schemeClr val="dk1"/>
                </a:solidFill>
              </a:rPr>
              <a:t>0  </a:t>
            </a:r>
            <a:r>
              <a:rPr lang="en-US" sz="1600" kern="0" dirty="0">
                <a:solidFill>
                  <a:schemeClr val="dk1"/>
                </a:solidFill>
              </a:rPr>
              <a:t>and Y</a:t>
            </a:r>
            <a:r>
              <a:rPr lang="en-US" sz="1600" kern="0" baseline="-25000" dirty="0">
                <a:solidFill>
                  <a:schemeClr val="dk1"/>
                </a:solidFill>
              </a:rPr>
              <a:t>i</a:t>
            </a:r>
            <a:r>
              <a:rPr lang="en-US" sz="1600" kern="0" baseline="30000" dirty="0">
                <a:solidFill>
                  <a:schemeClr val="dk1"/>
                </a:solidFill>
              </a:rPr>
              <a:t>1 </a:t>
            </a:r>
            <a:r>
              <a:rPr lang="en-US" sz="1600" kern="0" dirty="0">
                <a:solidFill>
                  <a:schemeClr val="dk1"/>
                </a:solidFill>
              </a:rPr>
              <a:t>are the potential outcomes for treatment </a:t>
            </a:r>
            <a:r>
              <a:rPr lang="en-US" sz="1600" kern="0" dirty="0" err="1">
                <a:solidFill>
                  <a:schemeClr val="dk1"/>
                </a:solidFill>
              </a:rPr>
              <a:t>T</a:t>
            </a:r>
            <a:r>
              <a:rPr lang="en-US" sz="1600" kern="0" baseline="-25000" dirty="0" err="1">
                <a:solidFill>
                  <a:schemeClr val="dk1"/>
                </a:solidFill>
              </a:rPr>
              <a:t>i</a:t>
            </a:r>
            <a:r>
              <a:rPr lang="en-US" sz="1600" kern="0" dirty="0">
                <a:solidFill>
                  <a:schemeClr val="dk1"/>
                </a:solidFill>
              </a:rPr>
              <a:t>=0 and </a:t>
            </a:r>
            <a:r>
              <a:rPr lang="en-US" sz="1600" kern="0" dirty="0" err="1">
                <a:solidFill>
                  <a:schemeClr val="dk1"/>
                </a:solidFill>
              </a:rPr>
              <a:t>T</a:t>
            </a:r>
            <a:r>
              <a:rPr lang="en-US" sz="1600" kern="0" baseline="-25000" dirty="0" err="1">
                <a:solidFill>
                  <a:schemeClr val="dk1"/>
                </a:solidFill>
              </a:rPr>
              <a:t>i</a:t>
            </a:r>
            <a:r>
              <a:rPr lang="en-US" sz="1600" kern="0" dirty="0">
                <a:solidFill>
                  <a:schemeClr val="dk1"/>
                </a:solidFill>
              </a:rPr>
              <a:t>=1</a:t>
            </a:r>
            <a:r>
              <a:rPr lang="en-US" sz="1600" kern="0" baseline="30000" dirty="0">
                <a:solidFill>
                  <a:schemeClr val="dk1"/>
                </a:solidFill>
              </a:rPr>
              <a:t>   </a:t>
            </a:r>
          </a:p>
          <a:p>
            <a:pPr>
              <a:spcBef>
                <a:spcPts val="1600"/>
              </a:spcBef>
            </a:pPr>
            <a:endParaRPr lang="en-US" sz="1600" kern="0" dirty="0">
              <a:solidFill>
                <a:schemeClr val="dk1"/>
              </a:solidFill>
            </a:endParaRPr>
          </a:p>
          <a:p>
            <a:pPr>
              <a:spcBef>
                <a:spcPts val="1600"/>
              </a:spcBef>
            </a:pPr>
            <a:endParaRPr lang="en-US" sz="1600" kern="0" dirty="0">
              <a:solidFill>
                <a:schemeClr val="dk1"/>
              </a:solidFill>
            </a:endParaRPr>
          </a:p>
          <a:p>
            <a:pPr>
              <a:spcBef>
                <a:spcPts val="1600"/>
              </a:spcBef>
              <a:spcAft>
                <a:spcPts val="1600"/>
              </a:spcAft>
            </a:pPr>
            <a:endParaRPr lang="en-US" sz="1600" kern="0" dirty="0">
              <a:solidFill>
                <a:schemeClr val="dk1"/>
              </a:solidFill>
            </a:endParaRPr>
          </a:p>
        </p:txBody>
      </p:sp>
      <p:sp>
        <p:nvSpPr>
          <p:cNvPr id="7" name="Google Shape;223;p31">
            <a:extLst>
              <a:ext uri="{FF2B5EF4-FFF2-40B4-BE49-F238E27FC236}">
                <a16:creationId xmlns:a16="http://schemas.microsoft.com/office/drawing/2014/main" id="{1A6FB778-F5CE-2224-E0C6-0463C8CEA512}"/>
              </a:ext>
            </a:extLst>
          </p:cNvPr>
          <p:cNvSpPr txBox="1"/>
          <p:nvPr/>
        </p:nvSpPr>
        <p:spPr>
          <a:xfrm>
            <a:off x="1327760" y="2274758"/>
            <a:ext cx="6664400" cy="492400"/>
          </a:xfrm>
          <a:prstGeom prst="rect">
            <a:avLst/>
          </a:prstGeom>
          <a:noFill/>
          <a:ln>
            <a:noFill/>
          </a:ln>
        </p:spPr>
        <p:txBody>
          <a:bodyPr spcFirstLastPara="1" wrap="square" lIns="121900" tIns="121900" rIns="121900" bIns="121900" anchor="t" anchorCtr="0">
            <a:noAutofit/>
          </a:bodyPr>
          <a:lstStyle/>
          <a:p>
            <a:pPr>
              <a:lnSpc>
                <a:spcPct val="115000"/>
              </a:lnSpc>
              <a:spcAft>
                <a:spcPts val="1600"/>
              </a:spcAft>
              <a:buClr>
                <a:schemeClr val="dk1"/>
              </a:buClr>
              <a:buSzPts val="1100"/>
            </a:pPr>
            <a:r>
              <a:rPr lang="en" sz="1600" dirty="0">
                <a:solidFill>
                  <a:schemeClr val="dk1"/>
                </a:solidFill>
              </a:rPr>
              <a:t>The ITE for the subject </a:t>
            </a:r>
            <a:r>
              <a:rPr lang="en" sz="1600" dirty="0" err="1">
                <a:solidFill>
                  <a:schemeClr val="dk1"/>
                </a:solidFill>
              </a:rPr>
              <a:t>i</a:t>
            </a:r>
            <a:r>
              <a:rPr lang="en" sz="1600" dirty="0">
                <a:solidFill>
                  <a:schemeClr val="dk1"/>
                </a:solidFill>
              </a:rPr>
              <a:t> with covariates </a:t>
            </a:r>
            <a:r>
              <a:rPr lang="en" sz="1600" b="1" dirty="0">
                <a:solidFill>
                  <a:schemeClr val="dk1"/>
                </a:solidFill>
              </a:rPr>
              <a:t>X</a:t>
            </a:r>
            <a:r>
              <a:rPr lang="en" sz="1600" b="1" baseline="-25000" dirty="0">
                <a:solidFill>
                  <a:schemeClr val="dk1"/>
                </a:solidFill>
              </a:rPr>
              <a:t>i</a:t>
            </a:r>
            <a:r>
              <a:rPr lang="en" sz="1600" dirty="0">
                <a:solidFill>
                  <a:schemeClr val="dk1"/>
                </a:solidFill>
              </a:rPr>
              <a:t> = </a:t>
            </a:r>
            <a:r>
              <a:rPr lang="en" sz="1600" b="1" dirty="0">
                <a:solidFill>
                  <a:schemeClr val="dk1"/>
                </a:solidFill>
              </a:rPr>
              <a:t>x </a:t>
            </a:r>
            <a:r>
              <a:rPr lang="en" sz="1600" dirty="0">
                <a:solidFill>
                  <a:schemeClr val="dk1"/>
                </a:solidFill>
              </a:rPr>
              <a:t>is defined as,</a:t>
            </a:r>
            <a:endParaRPr sz="1600" dirty="0"/>
          </a:p>
        </p:txBody>
      </p:sp>
      <p:sp>
        <p:nvSpPr>
          <p:cNvPr id="8" name="Google Shape;224;p31">
            <a:extLst>
              <a:ext uri="{FF2B5EF4-FFF2-40B4-BE49-F238E27FC236}">
                <a16:creationId xmlns:a16="http://schemas.microsoft.com/office/drawing/2014/main" id="{E7548020-518B-9925-2738-1164C12528AB}"/>
              </a:ext>
            </a:extLst>
          </p:cNvPr>
          <p:cNvSpPr txBox="1">
            <a:spLocks/>
          </p:cNvSpPr>
          <p:nvPr/>
        </p:nvSpPr>
        <p:spPr>
          <a:xfrm>
            <a:off x="1327760" y="3217778"/>
            <a:ext cx="5926000" cy="1363175"/>
          </a:xfrm>
          <a:prstGeom prst="rect">
            <a:avLst/>
          </a:prstGeom>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1600" b="1" u="sng" kern="0" dirty="0">
                <a:solidFill>
                  <a:schemeClr val="dk1"/>
                </a:solidFill>
              </a:rPr>
              <a:t>Assumption:</a:t>
            </a:r>
          </a:p>
          <a:p>
            <a:pPr>
              <a:spcBef>
                <a:spcPts val="1600"/>
              </a:spcBef>
            </a:pPr>
            <a:r>
              <a:rPr lang="en-US" sz="1600" kern="0" dirty="0">
                <a:solidFill>
                  <a:schemeClr val="dk1"/>
                </a:solidFill>
              </a:rPr>
              <a:t>Followed strongly ignorable treatment assignment assumption (SITA), defined as,</a:t>
            </a:r>
            <a:endParaRPr lang="en-US" sz="1600" kern="0" baseline="30000" dirty="0">
              <a:solidFill>
                <a:schemeClr val="dk1"/>
              </a:solidFill>
            </a:endParaRPr>
          </a:p>
          <a:p>
            <a:pPr>
              <a:spcBef>
                <a:spcPts val="1600"/>
              </a:spcBef>
            </a:pPr>
            <a:endParaRPr lang="en-US" sz="1600" kern="0" dirty="0">
              <a:solidFill>
                <a:schemeClr val="dk1"/>
              </a:solidFill>
            </a:endParaRPr>
          </a:p>
          <a:p>
            <a:pPr>
              <a:spcBef>
                <a:spcPts val="1600"/>
              </a:spcBef>
            </a:pPr>
            <a:endParaRPr lang="en-US" sz="1600" kern="0" dirty="0">
              <a:solidFill>
                <a:schemeClr val="dk1"/>
              </a:solidFill>
            </a:endParaRPr>
          </a:p>
          <a:p>
            <a:pPr>
              <a:spcBef>
                <a:spcPts val="1600"/>
              </a:spcBef>
              <a:spcAft>
                <a:spcPts val="1600"/>
              </a:spcAft>
            </a:pPr>
            <a:endParaRPr lang="en-US" sz="1600" kern="0" dirty="0">
              <a:solidFill>
                <a:schemeClr val="dk1"/>
              </a:solidFill>
            </a:endParaRPr>
          </a:p>
        </p:txBody>
      </p:sp>
      <p:pic>
        <p:nvPicPr>
          <p:cNvPr id="9" name="Google Shape;225;p31">
            <a:extLst>
              <a:ext uri="{FF2B5EF4-FFF2-40B4-BE49-F238E27FC236}">
                <a16:creationId xmlns:a16="http://schemas.microsoft.com/office/drawing/2014/main" id="{5390C284-4A57-046D-7475-F45BAC33174C}"/>
              </a:ext>
            </a:extLst>
          </p:cNvPr>
          <p:cNvPicPr preferRelativeResize="0"/>
          <p:nvPr/>
        </p:nvPicPr>
        <p:blipFill>
          <a:blip r:embed="rId2">
            <a:alphaModFix/>
          </a:blip>
          <a:stretch>
            <a:fillRect/>
          </a:stretch>
        </p:blipFill>
        <p:spPr>
          <a:xfrm>
            <a:off x="2819338" y="2653884"/>
            <a:ext cx="2930534" cy="530967"/>
          </a:xfrm>
          <a:prstGeom prst="rect">
            <a:avLst/>
          </a:prstGeom>
          <a:noFill/>
          <a:ln>
            <a:noFill/>
          </a:ln>
        </p:spPr>
      </p:pic>
      <p:pic>
        <p:nvPicPr>
          <p:cNvPr id="10" name="Google Shape;227;p31">
            <a:extLst>
              <a:ext uri="{FF2B5EF4-FFF2-40B4-BE49-F238E27FC236}">
                <a16:creationId xmlns:a16="http://schemas.microsoft.com/office/drawing/2014/main" id="{0322F239-C72C-505E-BE65-6B7ABB93CAC3}"/>
              </a:ext>
            </a:extLst>
          </p:cNvPr>
          <p:cNvPicPr preferRelativeResize="0"/>
          <p:nvPr/>
        </p:nvPicPr>
        <p:blipFill>
          <a:blip r:embed="rId3">
            <a:alphaModFix/>
          </a:blip>
          <a:stretch>
            <a:fillRect/>
          </a:stretch>
        </p:blipFill>
        <p:spPr>
          <a:xfrm>
            <a:off x="3527165" y="4179453"/>
            <a:ext cx="1862634" cy="401500"/>
          </a:xfrm>
          <a:prstGeom prst="rect">
            <a:avLst/>
          </a:prstGeom>
          <a:noFill/>
          <a:ln>
            <a:noFill/>
          </a:ln>
        </p:spPr>
      </p:pic>
    </p:spTree>
    <p:extLst>
      <p:ext uri="{BB962C8B-B14F-4D97-AF65-F5344CB8AC3E}">
        <p14:creationId xmlns:p14="http://schemas.microsoft.com/office/powerpoint/2010/main" val="137713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#1: Causal structure</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6" name="Google Shape;236;p32">
            <a:extLst>
              <a:ext uri="{FF2B5EF4-FFF2-40B4-BE49-F238E27FC236}">
                <a16:creationId xmlns:a16="http://schemas.microsoft.com/office/drawing/2014/main" id="{3C5DC4DA-DA7A-C8B2-FFD3-86F17BD19879}"/>
              </a:ext>
            </a:extLst>
          </p:cNvPr>
          <p:cNvPicPr preferRelativeResize="0"/>
          <p:nvPr/>
        </p:nvPicPr>
        <p:blipFill>
          <a:blip r:embed="rId2">
            <a:alphaModFix/>
          </a:blip>
          <a:stretch>
            <a:fillRect/>
          </a:stretch>
        </p:blipFill>
        <p:spPr>
          <a:xfrm>
            <a:off x="2506312" y="984142"/>
            <a:ext cx="4483424" cy="3462066"/>
          </a:xfrm>
          <a:prstGeom prst="rect">
            <a:avLst/>
          </a:prstGeom>
          <a:noFill/>
          <a:ln>
            <a:noFill/>
          </a:ln>
        </p:spPr>
      </p:pic>
      <p:sp>
        <p:nvSpPr>
          <p:cNvPr id="7" name="Google Shape;234;p32">
            <a:extLst>
              <a:ext uri="{FF2B5EF4-FFF2-40B4-BE49-F238E27FC236}">
                <a16:creationId xmlns:a16="http://schemas.microsoft.com/office/drawing/2014/main" id="{F239319D-2073-B508-2FB7-DF3C8322B7B8}"/>
              </a:ext>
            </a:extLst>
          </p:cNvPr>
          <p:cNvSpPr txBox="1">
            <a:spLocks/>
          </p:cNvSpPr>
          <p:nvPr/>
        </p:nvSpPr>
        <p:spPr>
          <a:xfrm>
            <a:off x="744000" y="2509903"/>
            <a:ext cx="3633275" cy="104640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04800" algn="l">
              <a:spcBef>
                <a:spcPts val="0"/>
              </a:spcBef>
              <a:buSzPts val="1200"/>
              <a:buFont typeface="Arial" panose="020B0604020202020204" pitchFamily="34" charset="0"/>
              <a:buChar char="●"/>
            </a:pPr>
            <a:r>
              <a:rPr lang="en-US" sz="1600" dirty="0"/>
              <a:t>Z: Latent space</a:t>
            </a:r>
            <a:endParaRPr lang="en-US" sz="1600" baseline="-25000" dirty="0"/>
          </a:p>
          <a:p>
            <a:pPr marL="457200" indent="-304800" algn="l">
              <a:spcBef>
                <a:spcPts val="0"/>
              </a:spcBef>
              <a:buSzPts val="1200"/>
              <a:buFont typeface="Arial" panose="020B0604020202020204" pitchFamily="34" charset="0"/>
              <a:buChar char="●"/>
            </a:pPr>
            <a:r>
              <a:rPr lang="en-US" sz="1600" dirty="0"/>
              <a:t>X: Observed covariates</a:t>
            </a:r>
          </a:p>
          <a:p>
            <a:pPr marL="457200" indent="-304800" algn="l">
              <a:spcBef>
                <a:spcPts val="0"/>
              </a:spcBef>
              <a:buSzPts val="1200"/>
              <a:buFont typeface="Arial" panose="020B0604020202020204" pitchFamily="34" charset="0"/>
              <a:buChar char="●"/>
            </a:pPr>
            <a:r>
              <a:rPr lang="en-US" sz="1600" dirty="0"/>
              <a:t>t: Treatment indicator</a:t>
            </a:r>
          </a:p>
          <a:p>
            <a:pPr marL="457200" indent="-304800" algn="l">
              <a:spcBef>
                <a:spcPts val="0"/>
              </a:spcBef>
              <a:buSzPts val="1200"/>
              <a:buFont typeface="Arial" panose="020B0604020202020204" pitchFamily="34" charset="0"/>
              <a:buChar char="●"/>
            </a:pPr>
            <a:r>
              <a:rPr lang="en-US" sz="1600" dirty="0"/>
              <a:t>Y: Potential outcome</a:t>
            </a:r>
          </a:p>
        </p:txBody>
      </p:sp>
    </p:spTree>
    <p:extLst>
      <p:ext uri="{BB962C8B-B14F-4D97-AF65-F5344CB8AC3E}">
        <p14:creationId xmlns:p14="http://schemas.microsoft.com/office/powerpoint/2010/main" val="22738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#2: Infer the latent variables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cxnSp>
        <p:nvCxnSpPr>
          <p:cNvPr id="36" name="Straight Arrow Connector 35">
            <a:extLst>
              <a:ext uri="{FF2B5EF4-FFF2-40B4-BE49-F238E27FC236}">
                <a16:creationId xmlns:a16="http://schemas.microsoft.com/office/drawing/2014/main" id="{B6133213-6375-B42D-F4F8-30FB75EB79F4}"/>
              </a:ext>
            </a:extLst>
          </p:cNvPr>
          <p:cNvCxnSpPr>
            <a:cxnSpLocks/>
            <a:endCxn id="64" idx="3"/>
          </p:cNvCxnSpPr>
          <p:nvPr/>
        </p:nvCxnSpPr>
        <p:spPr>
          <a:xfrm flipH="1">
            <a:off x="3527191" y="836075"/>
            <a:ext cx="6810" cy="20045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150" name="Group 149">
            <a:extLst>
              <a:ext uri="{FF2B5EF4-FFF2-40B4-BE49-F238E27FC236}">
                <a16:creationId xmlns:a16="http://schemas.microsoft.com/office/drawing/2014/main" id="{9D3DA4AE-E4CD-F1BB-3583-10E291A7AB48}"/>
              </a:ext>
            </a:extLst>
          </p:cNvPr>
          <p:cNvGrpSpPr/>
          <p:nvPr/>
        </p:nvGrpSpPr>
        <p:grpSpPr>
          <a:xfrm>
            <a:off x="1298656" y="961791"/>
            <a:ext cx="4586293" cy="3669119"/>
            <a:chOff x="2062479" y="923548"/>
            <a:chExt cx="4586293" cy="3669119"/>
          </a:xfrm>
        </p:grpSpPr>
        <p:sp>
          <p:nvSpPr>
            <p:cNvPr id="7" name="Trapezoid 6">
              <a:extLst>
                <a:ext uri="{FF2B5EF4-FFF2-40B4-BE49-F238E27FC236}">
                  <a16:creationId xmlns:a16="http://schemas.microsoft.com/office/drawing/2014/main" id="{737618FA-3039-8FC2-4A71-40B9DE128382}"/>
                </a:ext>
              </a:extLst>
            </p:cNvPr>
            <p:cNvSpPr/>
            <p:nvPr/>
          </p:nvSpPr>
          <p:spPr>
            <a:xfrm rot="5400000">
              <a:off x="2535387" y="1018432"/>
              <a:ext cx="560083" cy="570330"/>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A4FD7F24-3739-5299-1802-192F5850549B}"/>
                </a:ext>
              </a:extLst>
            </p:cNvPr>
            <p:cNvSpPr/>
            <p:nvPr/>
          </p:nvSpPr>
          <p:spPr>
            <a:xfrm rot="5400000">
              <a:off x="2535387" y="1836694"/>
              <a:ext cx="560083" cy="570330"/>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4BDE2064-58C8-EE05-8C6B-501003073411}"/>
                </a:ext>
              </a:extLst>
            </p:cNvPr>
            <p:cNvSpPr/>
            <p:nvPr/>
          </p:nvSpPr>
          <p:spPr>
            <a:xfrm rot="5400000">
              <a:off x="2535387" y="3473220"/>
              <a:ext cx="560083" cy="570330"/>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745230E8-AC10-BE15-5039-3D9235196703}"/>
                </a:ext>
              </a:extLst>
            </p:cNvPr>
            <p:cNvSpPr/>
            <p:nvPr/>
          </p:nvSpPr>
          <p:spPr>
            <a:xfrm rot="5400000">
              <a:off x="2535387" y="2654957"/>
              <a:ext cx="560083" cy="570330"/>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2B766E08-4346-94E9-2939-C4BD7F6A4271}"/>
                </a:ext>
              </a:extLst>
            </p:cNvPr>
            <p:cNvCxnSpPr>
              <a:cxnSpLocks/>
              <a:stCxn id="108" idx="3"/>
              <a:endCxn id="7" idx="2"/>
            </p:cNvCxnSpPr>
            <p:nvPr/>
          </p:nvCxnSpPr>
          <p:spPr>
            <a:xfrm flipV="1">
              <a:off x="2293265" y="1303597"/>
              <a:ext cx="236999" cy="1234537"/>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A2B4C6B4-EB10-DDC5-4F6E-A0BFE575DD92}"/>
                </a:ext>
              </a:extLst>
            </p:cNvPr>
            <p:cNvCxnSpPr>
              <a:cxnSpLocks/>
              <a:stCxn id="108" idx="3"/>
              <a:endCxn id="8" idx="2"/>
            </p:cNvCxnSpPr>
            <p:nvPr/>
          </p:nvCxnSpPr>
          <p:spPr>
            <a:xfrm flipV="1">
              <a:off x="2293265" y="2121860"/>
              <a:ext cx="236999" cy="41627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3FEF5678-AF13-2A37-437A-DA7009F9B680}"/>
                </a:ext>
              </a:extLst>
            </p:cNvPr>
            <p:cNvCxnSpPr>
              <a:cxnSpLocks/>
              <a:stCxn id="108" idx="3"/>
              <a:endCxn id="10" idx="2"/>
            </p:cNvCxnSpPr>
            <p:nvPr/>
          </p:nvCxnSpPr>
          <p:spPr>
            <a:xfrm>
              <a:off x="2293265" y="2538135"/>
              <a:ext cx="236999" cy="401988"/>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2CD01C0A-0AB0-682F-FA44-38F1A0976494}"/>
                </a:ext>
              </a:extLst>
            </p:cNvPr>
            <p:cNvCxnSpPr>
              <a:cxnSpLocks/>
              <a:stCxn id="108" idx="3"/>
              <a:endCxn id="9" idx="2"/>
            </p:cNvCxnSpPr>
            <p:nvPr/>
          </p:nvCxnSpPr>
          <p:spPr>
            <a:xfrm>
              <a:off x="2293265" y="2538135"/>
              <a:ext cx="236999" cy="122025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06EA7363-C676-0410-0DB3-F3DC4BDC0954}"/>
                </a:ext>
              </a:extLst>
            </p:cNvPr>
            <p:cNvCxnSpPr>
              <a:cxnSpLocks/>
              <a:stCxn id="7" idx="0"/>
              <a:endCxn id="73" idx="1"/>
            </p:cNvCxnSpPr>
            <p:nvPr/>
          </p:nvCxnSpPr>
          <p:spPr>
            <a:xfrm>
              <a:off x="3100594" y="1303598"/>
              <a:ext cx="233255" cy="72443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001EA3F2-3312-BB63-7DE9-0F59744407F8}"/>
                </a:ext>
              </a:extLst>
            </p:cNvPr>
            <p:cNvCxnSpPr>
              <a:cxnSpLocks/>
              <a:stCxn id="8" idx="0"/>
              <a:endCxn id="74" idx="1"/>
            </p:cNvCxnSpPr>
            <p:nvPr/>
          </p:nvCxnSpPr>
          <p:spPr>
            <a:xfrm>
              <a:off x="3100594" y="2121860"/>
              <a:ext cx="233256" cy="30015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25BEAF8B-F544-357C-944E-4517F2F9227B}"/>
                </a:ext>
              </a:extLst>
            </p:cNvPr>
            <p:cNvCxnSpPr>
              <a:cxnSpLocks/>
              <a:stCxn id="10" idx="0"/>
              <a:endCxn id="71" idx="1"/>
            </p:cNvCxnSpPr>
            <p:nvPr/>
          </p:nvCxnSpPr>
          <p:spPr>
            <a:xfrm flipV="1">
              <a:off x="3100594" y="2814327"/>
              <a:ext cx="233256" cy="12579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F515C3C8-8D43-C5DF-FD57-CD49F44F08CF}"/>
                </a:ext>
              </a:extLst>
            </p:cNvPr>
            <p:cNvCxnSpPr>
              <a:cxnSpLocks/>
              <a:stCxn id="9" idx="0"/>
              <a:endCxn id="72" idx="1"/>
            </p:cNvCxnSpPr>
            <p:nvPr/>
          </p:nvCxnSpPr>
          <p:spPr>
            <a:xfrm flipV="1">
              <a:off x="3100594" y="3206639"/>
              <a:ext cx="233255" cy="551747"/>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54C7215D-D28F-8CE0-A907-FBBE531C7AFB}"/>
                </a:ext>
              </a:extLst>
            </p:cNvPr>
            <p:cNvSpPr/>
            <p:nvPr/>
          </p:nvSpPr>
          <p:spPr>
            <a:xfrm>
              <a:off x="3526981" y="1772900"/>
              <a:ext cx="160316" cy="1666473"/>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8ABE1AAE-94FC-1AAE-8246-0088D217887E}"/>
                </a:ext>
              </a:extLst>
            </p:cNvPr>
            <p:cNvCxnSpPr>
              <a:cxnSpLocks/>
              <a:endCxn id="79" idx="2"/>
            </p:cNvCxnSpPr>
            <p:nvPr/>
          </p:nvCxnSpPr>
          <p:spPr>
            <a:xfrm>
              <a:off x="3686046" y="1630941"/>
              <a:ext cx="461567" cy="21087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4B60BA2C-BF47-E7BD-1340-EE3C3A82DA02}"/>
                </a:ext>
              </a:extLst>
            </p:cNvPr>
            <p:cNvCxnSpPr>
              <a:cxnSpLocks/>
              <a:endCxn id="64" idx="0"/>
            </p:cNvCxnSpPr>
            <p:nvPr/>
          </p:nvCxnSpPr>
          <p:spPr>
            <a:xfrm rot="5400000" flipH="1" flipV="1">
              <a:off x="3057401" y="1851128"/>
              <a:ext cx="1395691" cy="13839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67017E9-A418-2BA9-BC52-886808A2D8A6}"/>
                </a:ext>
              </a:extLst>
            </p:cNvPr>
            <p:cNvCxnSpPr>
              <a:cxnSpLocks/>
              <a:stCxn id="79" idx="0"/>
            </p:cNvCxnSpPr>
            <p:nvPr/>
          </p:nvCxnSpPr>
          <p:spPr>
            <a:xfrm>
              <a:off x="4147613" y="2300418"/>
              <a:ext cx="0" cy="1215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29A9B15-EAE9-B1FC-8B1D-D2CAE6B661DE}"/>
                </a:ext>
              </a:extLst>
            </p:cNvPr>
            <p:cNvCxnSpPr>
              <a:cxnSpLocks/>
              <a:stCxn id="96" idx="2"/>
              <a:endCxn id="90" idx="0"/>
            </p:cNvCxnSpPr>
            <p:nvPr/>
          </p:nvCxnSpPr>
          <p:spPr>
            <a:xfrm flipH="1">
              <a:off x="4180704" y="2850900"/>
              <a:ext cx="3522" cy="1409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07A819B-34FE-028F-B6C8-6B58C288ED07}"/>
                </a:ext>
              </a:extLst>
            </p:cNvPr>
            <p:cNvCxnSpPr>
              <a:cxnSpLocks/>
              <a:stCxn id="90" idx="2"/>
              <a:endCxn id="77" idx="0"/>
            </p:cNvCxnSpPr>
            <p:nvPr/>
          </p:nvCxnSpPr>
          <p:spPr>
            <a:xfrm flipH="1">
              <a:off x="4180703" y="3304412"/>
              <a:ext cx="1" cy="1438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6D742A2-1B78-C1F1-9938-2879A437D016}"/>
                </a:ext>
              </a:extLst>
            </p:cNvPr>
            <p:cNvCxnSpPr>
              <a:cxnSpLocks/>
              <a:stCxn id="77" idx="2"/>
              <a:endCxn id="100" idx="0"/>
            </p:cNvCxnSpPr>
            <p:nvPr/>
          </p:nvCxnSpPr>
          <p:spPr>
            <a:xfrm flipH="1">
              <a:off x="4180702" y="3906839"/>
              <a:ext cx="1" cy="1476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B43A5417-BEE7-CF1A-F8A0-A217834747FF}"/>
                </a:ext>
              </a:extLst>
            </p:cNvPr>
            <p:cNvCxnSpPr>
              <a:cxnSpLocks/>
              <a:stCxn id="96" idx="3"/>
              <a:endCxn id="83" idx="4"/>
            </p:cNvCxnSpPr>
            <p:nvPr/>
          </p:nvCxnSpPr>
          <p:spPr>
            <a:xfrm flipV="1">
              <a:off x="4642192" y="2512310"/>
              <a:ext cx="218963" cy="18017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86CE568-9D95-09B2-4E60-C5AE88983220}"/>
                </a:ext>
              </a:extLst>
            </p:cNvPr>
            <p:cNvCxnSpPr>
              <a:cxnSpLocks/>
              <a:stCxn id="96" idx="3"/>
              <a:endCxn id="75" idx="0"/>
            </p:cNvCxnSpPr>
            <p:nvPr/>
          </p:nvCxnSpPr>
          <p:spPr>
            <a:xfrm>
              <a:off x="4642192" y="2692483"/>
              <a:ext cx="566230" cy="31341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60C6D4-C6E9-392F-5FDB-953B9A830880}"/>
                </a:ext>
              </a:extLst>
            </p:cNvPr>
            <p:cNvCxnSpPr>
              <a:cxnSpLocks/>
              <a:stCxn id="75" idx="2"/>
              <a:endCxn id="98" idx="0"/>
            </p:cNvCxnSpPr>
            <p:nvPr/>
          </p:nvCxnSpPr>
          <p:spPr>
            <a:xfrm>
              <a:off x="5208422" y="3398211"/>
              <a:ext cx="2499" cy="218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CFCA9D54-5F4E-04B9-A240-190F5776A4FB}"/>
                </a:ext>
              </a:extLst>
            </p:cNvPr>
            <p:cNvCxnSpPr>
              <a:cxnSpLocks/>
              <a:stCxn id="98" idx="2"/>
              <a:endCxn id="100" idx="3"/>
            </p:cNvCxnSpPr>
            <p:nvPr/>
          </p:nvCxnSpPr>
          <p:spPr>
            <a:xfrm rot="5400000">
              <a:off x="4899013" y="3898912"/>
              <a:ext cx="184987" cy="43883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7BA4D35-A969-37CB-4857-A2B306D8855B}"/>
                </a:ext>
              </a:extLst>
            </p:cNvPr>
            <p:cNvCxnSpPr>
              <a:cxnSpLocks/>
              <a:stCxn id="83" idx="6"/>
              <a:endCxn id="102" idx="1"/>
            </p:cNvCxnSpPr>
            <p:nvPr/>
          </p:nvCxnSpPr>
          <p:spPr>
            <a:xfrm flipV="1">
              <a:off x="5016214" y="2355990"/>
              <a:ext cx="164700" cy="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30F8606-28FD-463C-9C8E-BDB14AE81658}"/>
                </a:ext>
              </a:extLst>
            </p:cNvPr>
            <p:cNvCxnSpPr>
              <a:cxnSpLocks/>
              <a:stCxn id="64" idx="2"/>
              <a:endCxn id="106" idx="1"/>
            </p:cNvCxnSpPr>
            <p:nvPr/>
          </p:nvCxnSpPr>
          <p:spPr>
            <a:xfrm>
              <a:off x="4757583" y="1222480"/>
              <a:ext cx="117281"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AAE8568-745A-A196-D54F-F53BE6484087}"/>
                </a:ext>
              </a:extLst>
            </p:cNvPr>
            <p:cNvCxnSpPr>
              <a:cxnSpLocks/>
              <a:stCxn id="106" idx="3"/>
              <a:endCxn id="104" idx="1"/>
            </p:cNvCxnSpPr>
            <p:nvPr/>
          </p:nvCxnSpPr>
          <p:spPr>
            <a:xfrm>
              <a:off x="5105650" y="1222481"/>
              <a:ext cx="1889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8EA9B2D-1F57-EAF3-4DA7-15CF23F1EB74}"/>
                </a:ext>
              </a:extLst>
            </p:cNvPr>
            <p:cNvCxnSpPr>
              <a:cxnSpLocks/>
              <a:stCxn id="81" idx="0"/>
              <a:endCxn id="102" idx="2"/>
            </p:cNvCxnSpPr>
            <p:nvPr/>
          </p:nvCxnSpPr>
          <p:spPr>
            <a:xfrm flipV="1">
              <a:off x="5836188" y="2512282"/>
              <a:ext cx="0" cy="1885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404797B1-01DE-B4CF-B535-D982359ACE43}"/>
                </a:ext>
              </a:extLst>
            </p:cNvPr>
            <p:cNvCxnSpPr>
              <a:cxnSpLocks/>
              <a:stCxn id="104" idx="3"/>
              <a:endCxn id="7" idx="2"/>
            </p:cNvCxnSpPr>
            <p:nvPr/>
          </p:nvCxnSpPr>
          <p:spPr>
            <a:xfrm flipH="1">
              <a:off x="2530264" y="1222481"/>
              <a:ext cx="3937914" cy="81117"/>
            </a:xfrm>
            <a:prstGeom prst="bentConnector5">
              <a:avLst>
                <a:gd name="adj1" fmla="val -5805"/>
                <a:gd name="adj2" fmla="val -508536"/>
                <a:gd name="adj3" fmla="val 10482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95EE4BA-F34E-062E-73CF-7CB670E5ECB7}"/>
                </a:ext>
              </a:extLst>
            </p:cNvPr>
            <p:cNvCxnSpPr>
              <a:cxnSpLocks/>
            </p:cNvCxnSpPr>
            <p:nvPr/>
          </p:nvCxnSpPr>
          <p:spPr>
            <a:xfrm>
              <a:off x="4359258" y="1665816"/>
              <a:ext cx="0" cy="1571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5A71F63D-8E05-FF83-EA16-23DA389FC283}"/>
                </a:ext>
              </a:extLst>
            </p:cNvPr>
            <p:cNvCxnSpPr>
              <a:cxnSpLocks/>
              <a:endCxn id="8" idx="2"/>
            </p:cNvCxnSpPr>
            <p:nvPr/>
          </p:nvCxnSpPr>
          <p:spPr>
            <a:xfrm rot="16200000" flipH="1">
              <a:off x="2043581" y="1635176"/>
              <a:ext cx="791577" cy="181790"/>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B5BFFC61-C0FD-F04A-3480-15E8E2661834}"/>
                </a:ext>
              </a:extLst>
            </p:cNvPr>
            <p:cNvCxnSpPr>
              <a:cxnSpLocks/>
              <a:endCxn id="10" idx="2"/>
            </p:cNvCxnSpPr>
            <p:nvPr/>
          </p:nvCxnSpPr>
          <p:spPr>
            <a:xfrm rot="16200000" flipH="1">
              <a:off x="2040346" y="2450205"/>
              <a:ext cx="804921" cy="17491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9C0698C6-9E9B-74F9-481B-ED46306C2473}"/>
                </a:ext>
              </a:extLst>
            </p:cNvPr>
            <p:cNvCxnSpPr>
              <a:cxnSpLocks/>
              <a:endCxn id="9" idx="2"/>
            </p:cNvCxnSpPr>
            <p:nvPr/>
          </p:nvCxnSpPr>
          <p:spPr>
            <a:xfrm rot="16200000" flipH="1">
              <a:off x="2032469" y="3260591"/>
              <a:ext cx="818263" cy="177326"/>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E6EBA1FE-FBA3-3B44-36B0-C5B64A5ADED2}"/>
                </a:ext>
              </a:extLst>
            </p:cNvPr>
            <p:cNvGrpSpPr/>
            <p:nvPr/>
          </p:nvGrpSpPr>
          <p:grpSpPr>
            <a:xfrm>
              <a:off x="2062479" y="2341978"/>
              <a:ext cx="230786" cy="392312"/>
              <a:chOff x="452216" y="3136218"/>
              <a:chExt cx="361245" cy="584776"/>
            </a:xfrm>
          </p:grpSpPr>
          <p:sp>
            <p:nvSpPr>
              <p:cNvPr id="108" name="Rectangle 107">
                <a:extLst>
                  <a:ext uri="{FF2B5EF4-FFF2-40B4-BE49-F238E27FC236}">
                    <a16:creationId xmlns:a16="http://schemas.microsoft.com/office/drawing/2014/main" id="{74591ECF-4329-FFE0-EF93-9F54144FD01C}"/>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FF9875BB-27F4-0A3C-F979-A024D93A71CB}"/>
                  </a:ext>
                </a:extLst>
              </p:cNvPr>
              <p:cNvPicPr>
                <a:picLocks noChangeAspect="1"/>
              </p:cNvPicPr>
              <p:nvPr/>
            </p:nvPicPr>
            <p:blipFill>
              <a:blip r:embed="rId2"/>
              <a:stretch>
                <a:fillRect/>
              </a:stretch>
            </p:blipFill>
            <p:spPr>
              <a:xfrm>
                <a:off x="538123" y="3338549"/>
                <a:ext cx="166767" cy="149213"/>
              </a:xfrm>
              <a:prstGeom prst="rect">
                <a:avLst/>
              </a:prstGeom>
            </p:spPr>
          </p:pic>
        </p:grpSp>
        <p:grpSp>
          <p:nvGrpSpPr>
            <p:cNvPr id="41" name="Group 40">
              <a:extLst>
                <a:ext uri="{FF2B5EF4-FFF2-40B4-BE49-F238E27FC236}">
                  <a16:creationId xmlns:a16="http://schemas.microsoft.com/office/drawing/2014/main" id="{C2BFA53F-676B-54E9-2DA0-147467A75BE1}"/>
                </a:ext>
              </a:extLst>
            </p:cNvPr>
            <p:cNvGrpSpPr/>
            <p:nvPr/>
          </p:nvGrpSpPr>
          <p:grpSpPr>
            <a:xfrm>
              <a:off x="4874864" y="1026325"/>
              <a:ext cx="230786" cy="392312"/>
              <a:chOff x="4409442" y="1190606"/>
              <a:chExt cx="361245" cy="584776"/>
            </a:xfrm>
          </p:grpSpPr>
          <p:sp>
            <p:nvSpPr>
              <p:cNvPr id="106" name="Rectangle 105">
                <a:extLst>
                  <a:ext uri="{FF2B5EF4-FFF2-40B4-BE49-F238E27FC236}">
                    <a16:creationId xmlns:a16="http://schemas.microsoft.com/office/drawing/2014/main" id="{94CC8C7B-0F04-0716-1083-65239DE53A2A}"/>
                  </a:ext>
                </a:extLst>
              </p:cNvPr>
              <p:cNvSpPr/>
              <p:nvPr/>
            </p:nvSpPr>
            <p:spPr>
              <a:xfrm>
                <a:off x="4409442" y="1190606"/>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a:extLst>
                  <a:ext uri="{FF2B5EF4-FFF2-40B4-BE49-F238E27FC236}">
                    <a16:creationId xmlns:a16="http://schemas.microsoft.com/office/drawing/2014/main" id="{1FA9A569-20CC-074E-2055-15455B8CF26E}"/>
                  </a:ext>
                </a:extLst>
              </p:cNvPr>
              <p:cNvPicPr>
                <a:picLocks noChangeAspect="1"/>
              </p:cNvPicPr>
              <p:nvPr/>
            </p:nvPicPr>
            <p:blipFill>
              <a:blip r:embed="rId3"/>
              <a:stretch>
                <a:fillRect/>
              </a:stretch>
            </p:blipFill>
            <p:spPr>
              <a:xfrm>
                <a:off x="4499414" y="1360530"/>
                <a:ext cx="156565" cy="214247"/>
              </a:xfrm>
              <a:prstGeom prst="rect">
                <a:avLst/>
              </a:prstGeom>
            </p:spPr>
          </p:pic>
        </p:grpSp>
        <p:grpSp>
          <p:nvGrpSpPr>
            <p:cNvPr id="42" name="Group 41">
              <a:extLst>
                <a:ext uri="{FF2B5EF4-FFF2-40B4-BE49-F238E27FC236}">
                  <a16:creationId xmlns:a16="http://schemas.microsoft.com/office/drawing/2014/main" id="{09B83142-43F0-519C-F2CD-1F9467DA4C12}"/>
                </a:ext>
              </a:extLst>
            </p:cNvPr>
            <p:cNvGrpSpPr/>
            <p:nvPr/>
          </p:nvGrpSpPr>
          <p:grpSpPr>
            <a:xfrm>
              <a:off x="5294647" y="1018163"/>
              <a:ext cx="1173531" cy="408635"/>
              <a:chOff x="4956982" y="1178439"/>
              <a:chExt cx="1836904" cy="609107"/>
            </a:xfrm>
          </p:grpSpPr>
          <p:sp>
            <p:nvSpPr>
              <p:cNvPr id="104" name="Rounded Rectangle 103">
                <a:extLst>
                  <a:ext uri="{FF2B5EF4-FFF2-40B4-BE49-F238E27FC236}">
                    <a16:creationId xmlns:a16="http://schemas.microsoft.com/office/drawing/2014/main" id="{221FD1AD-5252-EF61-9981-1859A09227E1}"/>
                  </a:ext>
                </a:extLst>
              </p:cNvPr>
              <p:cNvSpPr/>
              <p:nvPr/>
            </p:nvSpPr>
            <p:spPr>
              <a:xfrm>
                <a:off x="4956982" y="1178439"/>
                <a:ext cx="1836904"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8AAFA0E8-801E-8726-081C-86C8A2AAF8FE}"/>
                  </a:ext>
                </a:extLst>
              </p:cNvPr>
              <p:cNvPicPr>
                <a:picLocks noChangeAspect="1"/>
              </p:cNvPicPr>
              <p:nvPr/>
            </p:nvPicPr>
            <p:blipFill>
              <a:blip r:embed="rId4"/>
              <a:stretch>
                <a:fillRect/>
              </a:stretch>
            </p:blipFill>
            <p:spPr>
              <a:xfrm>
                <a:off x="5186397" y="1397917"/>
                <a:ext cx="1422258" cy="182625"/>
              </a:xfrm>
              <a:prstGeom prst="rect">
                <a:avLst/>
              </a:prstGeom>
            </p:spPr>
          </p:pic>
        </p:grpSp>
        <p:grpSp>
          <p:nvGrpSpPr>
            <p:cNvPr id="43" name="Group 42">
              <a:extLst>
                <a:ext uri="{FF2B5EF4-FFF2-40B4-BE49-F238E27FC236}">
                  <a16:creationId xmlns:a16="http://schemas.microsoft.com/office/drawing/2014/main" id="{D42552FF-28AB-2855-96BB-3B01E8E352D5}"/>
                </a:ext>
              </a:extLst>
            </p:cNvPr>
            <p:cNvGrpSpPr/>
            <p:nvPr/>
          </p:nvGrpSpPr>
          <p:grpSpPr>
            <a:xfrm>
              <a:off x="5180914" y="2199697"/>
              <a:ext cx="1310547" cy="312585"/>
              <a:chOff x="5513259" y="2510470"/>
              <a:chExt cx="2051374" cy="465935"/>
            </a:xfrm>
          </p:grpSpPr>
          <p:sp>
            <p:nvSpPr>
              <p:cNvPr id="102" name="Rounded Rectangle 101">
                <a:extLst>
                  <a:ext uri="{FF2B5EF4-FFF2-40B4-BE49-F238E27FC236}">
                    <a16:creationId xmlns:a16="http://schemas.microsoft.com/office/drawing/2014/main" id="{ED6C8626-D68C-3815-6A0D-F977A3366DB9}"/>
                  </a:ext>
                </a:extLst>
              </p:cNvPr>
              <p:cNvSpPr/>
              <p:nvPr/>
            </p:nvSpPr>
            <p:spPr>
              <a:xfrm>
                <a:off x="5513259" y="2510470"/>
                <a:ext cx="2051374"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a:extLst>
                  <a:ext uri="{FF2B5EF4-FFF2-40B4-BE49-F238E27FC236}">
                    <a16:creationId xmlns:a16="http://schemas.microsoft.com/office/drawing/2014/main" id="{7EDF17AD-3436-4369-7BF4-E0D508CD3BF8}"/>
                  </a:ext>
                </a:extLst>
              </p:cNvPr>
              <p:cNvPicPr>
                <a:picLocks noChangeAspect="1"/>
              </p:cNvPicPr>
              <p:nvPr/>
            </p:nvPicPr>
            <p:blipFill>
              <a:blip r:embed="rId5"/>
              <a:stretch>
                <a:fillRect/>
              </a:stretch>
            </p:blipFill>
            <p:spPr>
              <a:xfrm>
                <a:off x="5596441" y="2616986"/>
                <a:ext cx="1885006" cy="241956"/>
              </a:xfrm>
              <a:prstGeom prst="rect">
                <a:avLst/>
              </a:prstGeom>
            </p:spPr>
          </p:pic>
        </p:grpSp>
        <p:grpSp>
          <p:nvGrpSpPr>
            <p:cNvPr id="44" name="Group 43">
              <a:extLst>
                <a:ext uri="{FF2B5EF4-FFF2-40B4-BE49-F238E27FC236}">
                  <a16:creationId xmlns:a16="http://schemas.microsoft.com/office/drawing/2014/main" id="{C978153F-EF98-D104-0284-15DFC9AC5E07}"/>
                </a:ext>
              </a:extLst>
            </p:cNvPr>
            <p:cNvGrpSpPr/>
            <p:nvPr/>
          </p:nvGrpSpPr>
          <p:grpSpPr>
            <a:xfrm>
              <a:off x="3589312" y="4054528"/>
              <a:ext cx="1182779" cy="312585"/>
              <a:chOff x="2896757" y="5676637"/>
              <a:chExt cx="1851379" cy="465935"/>
            </a:xfrm>
          </p:grpSpPr>
          <p:sp>
            <p:nvSpPr>
              <p:cNvPr id="100" name="Rounded Rectangle 99">
                <a:extLst>
                  <a:ext uri="{FF2B5EF4-FFF2-40B4-BE49-F238E27FC236}">
                    <a16:creationId xmlns:a16="http://schemas.microsoft.com/office/drawing/2014/main" id="{06A82659-C3DF-1B37-F348-5BE8AA15FCB2}"/>
                  </a:ext>
                </a:extLst>
              </p:cNvPr>
              <p:cNvSpPr/>
              <p:nvPr/>
            </p:nvSpPr>
            <p:spPr>
              <a:xfrm>
                <a:off x="2896757" y="5676637"/>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0C06E0C2-85D0-0AA2-54F7-61339E681DEA}"/>
                  </a:ext>
                </a:extLst>
              </p:cNvPr>
              <p:cNvPicPr>
                <a:picLocks noChangeAspect="1"/>
              </p:cNvPicPr>
              <p:nvPr/>
            </p:nvPicPr>
            <p:blipFill>
              <a:blip r:embed="rId6"/>
              <a:stretch>
                <a:fillRect/>
              </a:stretch>
            </p:blipFill>
            <p:spPr>
              <a:xfrm>
                <a:off x="3152827" y="5805850"/>
                <a:ext cx="1362953" cy="189778"/>
              </a:xfrm>
              <a:prstGeom prst="rect">
                <a:avLst/>
              </a:prstGeom>
            </p:spPr>
          </p:pic>
        </p:grpSp>
        <p:grpSp>
          <p:nvGrpSpPr>
            <p:cNvPr id="45" name="Group 44">
              <a:extLst>
                <a:ext uri="{FF2B5EF4-FFF2-40B4-BE49-F238E27FC236}">
                  <a16:creationId xmlns:a16="http://schemas.microsoft.com/office/drawing/2014/main" id="{15557B34-F877-9867-536E-8C1BD2BEE14B}"/>
                </a:ext>
              </a:extLst>
            </p:cNvPr>
            <p:cNvGrpSpPr/>
            <p:nvPr/>
          </p:nvGrpSpPr>
          <p:grpSpPr>
            <a:xfrm>
              <a:off x="4927062" y="3617199"/>
              <a:ext cx="567718" cy="408635"/>
              <a:chOff x="4982455" y="4838459"/>
              <a:chExt cx="888637" cy="609107"/>
            </a:xfrm>
          </p:grpSpPr>
          <p:sp>
            <p:nvSpPr>
              <p:cNvPr id="98" name="Rounded Rectangle 97">
                <a:extLst>
                  <a:ext uri="{FF2B5EF4-FFF2-40B4-BE49-F238E27FC236}">
                    <a16:creationId xmlns:a16="http://schemas.microsoft.com/office/drawing/2014/main" id="{AB1B2050-6905-6E22-F9CF-3EE161CB9E26}"/>
                  </a:ext>
                </a:extLst>
              </p:cNvPr>
              <p:cNvSpPr/>
              <p:nvPr/>
            </p:nvSpPr>
            <p:spPr>
              <a:xfrm>
                <a:off x="4982455" y="4838459"/>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D482FAC0-A953-2278-6AB0-87FBA14E47DA}"/>
                  </a:ext>
                </a:extLst>
              </p:cNvPr>
              <p:cNvPicPr>
                <a:picLocks noChangeAspect="1"/>
              </p:cNvPicPr>
              <p:nvPr/>
            </p:nvPicPr>
            <p:blipFill>
              <a:blip r:embed="rId7"/>
              <a:stretch>
                <a:fillRect/>
              </a:stretch>
            </p:blipFill>
            <p:spPr>
              <a:xfrm>
                <a:off x="5085284" y="5058782"/>
                <a:ext cx="682980" cy="183117"/>
              </a:xfrm>
              <a:prstGeom prst="rect">
                <a:avLst/>
              </a:prstGeom>
            </p:spPr>
          </p:pic>
        </p:grpSp>
        <p:cxnSp>
          <p:nvCxnSpPr>
            <p:cNvPr id="46" name="Elbow Connector 45">
              <a:extLst>
                <a:ext uri="{FF2B5EF4-FFF2-40B4-BE49-F238E27FC236}">
                  <a16:creationId xmlns:a16="http://schemas.microsoft.com/office/drawing/2014/main" id="{2D731574-0CDD-F60F-5402-BF2F0FA7A0D2}"/>
                </a:ext>
              </a:extLst>
            </p:cNvPr>
            <p:cNvCxnSpPr>
              <a:cxnSpLocks/>
              <a:stCxn id="77" idx="1"/>
              <a:endCxn id="79" idx="1"/>
            </p:cNvCxnSpPr>
            <p:nvPr/>
          </p:nvCxnSpPr>
          <p:spPr>
            <a:xfrm rot="10800000" flipH="1">
              <a:off x="3908233" y="2071117"/>
              <a:ext cx="511850" cy="1606422"/>
            </a:xfrm>
            <a:prstGeom prst="bentConnector5">
              <a:avLst>
                <a:gd name="adj1" fmla="val -88566"/>
                <a:gd name="adj2" fmla="val -57090"/>
                <a:gd name="adj3" fmla="val 536775"/>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A57B13C-70B9-048E-D017-2224C35DA28F}"/>
                </a:ext>
              </a:extLst>
            </p:cNvPr>
            <p:cNvCxnSpPr>
              <a:cxnSpLocks/>
              <a:endCxn id="75" idx="3"/>
            </p:cNvCxnSpPr>
            <p:nvPr/>
          </p:nvCxnSpPr>
          <p:spPr>
            <a:xfrm rot="16200000" flipV="1">
              <a:off x="4990572" y="3583979"/>
              <a:ext cx="1390612" cy="62676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11F1B71-D753-416B-B96E-077983316FAE}"/>
                </a:ext>
              </a:extLst>
            </p:cNvPr>
            <p:cNvCxnSpPr>
              <a:cxnSpLocks/>
              <a:endCxn id="100" idx="2"/>
            </p:cNvCxnSpPr>
            <p:nvPr/>
          </p:nvCxnSpPr>
          <p:spPr>
            <a:xfrm flipV="1">
              <a:off x="4178652" y="4367113"/>
              <a:ext cx="2050" cy="2255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ED500B-26C4-14FC-C020-9E2AE186EC8B}"/>
                </a:ext>
              </a:extLst>
            </p:cNvPr>
            <p:cNvCxnSpPr>
              <a:cxnSpLocks/>
              <a:endCxn id="102" idx="3"/>
            </p:cNvCxnSpPr>
            <p:nvPr/>
          </p:nvCxnSpPr>
          <p:spPr>
            <a:xfrm flipH="1">
              <a:off x="6491461" y="2355989"/>
              <a:ext cx="157311"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F196101-D84E-76DF-997A-1A8D4579DF32}"/>
                </a:ext>
              </a:extLst>
            </p:cNvPr>
            <p:cNvGrpSpPr/>
            <p:nvPr/>
          </p:nvGrpSpPr>
          <p:grpSpPr>
            <a:xfrm>
              <a:off x="3726260" y="2534065"/>
              <a:ext cx="915932" cy="316835"/>
              <a:chOff x="3108038" y="3397713"/>
              <a:chExt cx="1433690" cy="472270"/>
            </a:xfrm>
          </p:grpSpPr>
          <p:grpSp>
            <p:nvGrpSpPr>
              <p:cNvPr id="91" name="Group 90">
                <a:extLst>
                  <a:ext uri="{FF2B5EF4-FFF2-40B4-BE49-F238E27FC236}">
                    <a16:creationId xmlns:a16="http://schemas.microsoft.com/office/drawing/2014/main" id="{40C7F362-C760-C783-B074-A46989714612}"/>
                  </a:ext>
                </a:extLst>
              </p:cNvPr>
              <p:cNvGrpSpPr/>
              <p:nvPr/>
            </p:nvGrpSpPr>
            <p:grpSpPr>
              <a:xfrm>
                <a:off x="3108038" y="3397713"/>
                <a:ext cx="1433690" cy="472270"/>
                <a:chOff x="5405868" y="3260571"/>
                <a:chExt cx="1433690" cy="465935"/>
              </a:xfrm>
            </p:grpSpPr>
            <p:sp>
              <p:nvSpPr>
                <p:cNvPr id="94" name="Oval 93">
                  <a:extLst>
                    <a:ext uri="{FF2B5EF4-FFF2-40B4-BE49-F238E27FC236}">
                      <a16:creationId xmlns:a16="http://schemas.microsoft.com/office/drawing/2014/main" id="{8534B22A-C382-9561-1B0B-4D057EAEF031}"/>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A62F161-8770-27DA-3E39-3C426FC5A592}"/>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51A9223F-8F44-5BE7-E828-2D06042B061F}"/>
                    </a:ext>
                  </a:extLst>
                </p:cNvPr>
                <p:cNvSpPr/>
                <p:nvPr/>
              </p:nvSpPr>
              <p:spPr>
                <a:xfrm>
                  <a:off x="5405868" y="3260571"/>
                  <a:ext cx="1433690"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7" name="Elbow Connector 96">
                  <a:extLst>
                    <a:ext uri="{FF2B5EF4-FFF2-40B4-BE49-F238E27FC236}">
                      <a16:creationId xmlns:a16="http://schemas.microsoft.com/office/drawing/2014/main" id="{BF48DC29-52C8-218A-86D1-A0FAE6DF4E20}"/>
                    </a:ext>
                  </a:extLst>
                </p:cNvPr>
                <p:cNvCxnSpPr>
                  <a:cxnSpLocks/>
                  <a:stCxn id="94" idx="0"/>
                  <a:endCxn id="95" idx="0"/>
                </p:cNvCxnSpPr>
                <p:nvPr/>
              </p:nvCxnSpPr>
              <p:spPr>
                <a:xfrm rot="5400000" flipH="1" flipV="1">
                  <a:off x="6145859" y="2860414"/>
                  <a:ext cx="12700" cy="874888"/>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2" name="Picture 91">
                <a:extLst>
                  <a:ext uri="{FF2B5EF4-FFF2-40B4-BE49-F238E27FC236}">
                    <a16:creationId xmlns:a16="http://schemas.microsoft.com/office/drawing/2014/main" id="{39865F3C-F16B-4825-A45F-33E54C535451}"/>
                  </a:ext>
                </a:extLst>
              </p:cNvPr>
              <p:cNvPicPr>
                <a:picLocks noChangeAspect="1"/>
              </p:cNvPicPr>
              <p:nvPr/>
            </p:nvPicPr>
            <p:blipFill>
              <a:blip r:embed="rId8"/>
              <a:stretch>
                <a:fillRect/>
              </a:stretch>
            </p:blipFill>
            <p:spPr>
              <a:xfrm>
                <a:off x="3327239" y="3535073"/>
                <a:ext cx="176512" cy="136654"/>
              </a:xfrm>
              <a:prstGeom prst="rect">
                <a:avLst/>
              </a:prstGeom>
            </p:spPr>
          </p:pic>
          <p:pic>
            <p:nvPicPr>
              <p:cNvPr id="93" name="Picture 92">
                <a:extLst>
                  <a:ext uri="{FF2B5EF4-FFF2-40B4-BE49-F238E27FC236}">
                    <a16:creationId xmlns:a16="http://schemas.microsoft.com/office/drawing/2014/main" id="{0C16B0BE-BB41-0419-1641-C45BA26C3341}"/>
                  </a:ext>
                </a:extLst>
              </p:cNvPr>
              <p:cNvPicPr>
                <a:picLocks noChangeAspect="1"/>
              </p:cNvPicPr>
              <p:nvPr/>
            </p:nvPicPr>
            <p:blipFill>
              <a:blip r:embed="rId9"/>
              <a:stretch>
                <a:fillRect/>
              </a:stretch>
            </p:blipFill>
            <p:spPr>
              <a:xfrm>
                <a:off x="4196747" y="3544260"/>
                <a:ext cx="171450" cy="137160"/>
              </a:xfrm>
              <a:prstGeom prst="rect">
                <a:avLst/>
              </a:prstGeom>
            </p:spPr>
          </p:pic>
        </p:grpSp>
        <p:grpSp>
          <p:nvGrpSpPr>
            <p:cNvPr id="51" name="Group 50">
              <a:extLst>
                <a:ext uri="{FF2B5EF4-FFF2-40B4-BE49-F238E27FC236}">
                  <a16:creationId xmlns:a16="http://schemas.microsoft.com/office/drawing/2014/main" id="{EC553310-DD28-6F6E-4238-8562C6A6428F}"/>
                </a:ext>
              </a:extLst>
            </p:cNvPr>
            <p:cNvGrpSpPr/>
            <p:nvPr/>
          </p:nvGrpSpPr>
          <p:grpSpPr>
            <a:xfrm>
              <a:off x="3722738" y="2991828"/>
              <a:ext cx="915932" cy="312584"/>
              <a:chOff x="3105605" y="4092589"/>
              <a:chExt cx="1433690" cy="465934"/>
            </a:xfrm>
          </p:grpSpPr>
          <p:grpSp>
            <p:nvGrpSpPr>
              <p:cNvPr id="85" name="Group 84">
                <a:extLst>
                  <a:ext uri="{FF2B5EF4-FFF2-40B4-BE49-F238E27FC236}">
                    <a16:creationId xmlns:a16="http://schemas.microsoft.com/office/drawing/2014/main" id="{89FE8000-73F7-D1D0-8CF9-9F75492FB0DD}"/>
                  </a:ext>
                </a:extLst>
              </p:cNvPr>
              <p:cNvGrpSpPr/>
              <p:nvPr/>
            </p:nvGrpSpPr>
            <p:grpSpPr>
              <a:xfrm>
                <a:off x="3105605" y="4092589"/>
                <a:ext cx="1433690" cy="465934"/>
                <a:chOff x="5406347" y="4205945"/>
                <a:chExt cx="1433690" cy="465934"/>
              </a:xfrm>
            </p:grpSpPr>
            <p:sp>
              <p:nvSpPr>
                <p:cNvPr id="88" name="Oval 87">
                  <a:extLst>
                    <a:ext uri="{FF2B5EF4-FFF2-40B4-BE49-F238E27FC236}">
                      <a16:creationId xmlns:a16="http://schemas.microsoft.com/office/drawing/2014/main" id="{4F1E7D0E-08C8-9988-F91B-7371E3A6BF5C}"/>
                    </a:ext>
                  </a:extLst>
                </p:cNvPr>
                <p:cNvSpPr/>
                <p:nvPr/>
              </p:nvSpPr>
              <p:spPr>
                <a:xfrm>
                  <a:off x="5530605"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E708507-87B9-3FAF-9C41-E490860B3993}"/>
                    </a:ext>
                  </a:extLst>
                </p:cNvPr>
                <p:cNvSpPr/>
                <p:nvPr/>
              </p:nvSpPr>
              <p:spPr>
                <a:xfrm>
                  <a:off x="6402679"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C46327C-4F25-92AB-012D-4436B221AFAB}"/>
                    </a:ext>
                  </a:extLst>
                </p:cNvPr>
                <p:cNvSpPr/>
                <p:nvPr/>
              </p:nvSpPr>
              <p:spPr>
                <a:xfrm>
                  <a:off x="5406347" y="4205945"/>
                  <a:ext cx="1433690" cy="465934"/>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6" name="Picture 85">
                <a:extLst>
                  <a:ext uri="{FF2B5EF4-FFF2-40B4-BE49-F238E27FC236}">
                    <a16:creationId xmlns:a16="http://schemas.microsoft.com/office/drawing/2014/main" id="{CADC28AC-46EB-D364-CEFE-089DE21FB1AC}"/>
                  </a:ext>
                </a:extLst>
              </p:cNvPr>
              <p:cNvPicPr>
                <a:picLocks noChangeAspect="1"/>
              </p:cNvPicPr>
              <p:nvPr/>
            </p:nvPicPr>
            <p:blipFill>
              <a:blip r:embed="rId10"/>
              <a:stretch>
                <a:fillRect/>
              </a:stretch>
            </p:blipFill>
            <p:spPr>
              <a:xfrm>
                <a:off x="3329619" y="4205434"/>
                <a:ext cx="183164" cy="194981"/>
              </a:xfrm>
              <a:prstGeom prst="rect">
                <a:avLst/>
              </a:prstGeom>
            </p:spPr>
          </p:pic>
          <p:pic>
            <p:nvPicPr>
              <p:cNvPr id="87" name="Picture 86">
                <a:extLst>
                  <a:ext uri="{FF2B5EF4-FFF2-40B4-BE49-F238E27FC236}">
                    <a16:creationId xmlns:a16="http://schemas.microsoft.com/office/drawing/2014/main" id="{C66043B9-5347-ED01-5378-FF16AB170CBD}"/>
                  </a:ext>
                </a:extLst>
              </p:cNvPr>
              <p:cNvPicPr>
                <a:picLocks noChangeAspect="1"/>
              </p:cNvPicPr>
              <p:nvPr/>
            </p:nvPicPr>
            <p:blipFill>
              <a:blip r:embed="rId11"/>
              <a:stretch>
                <a:fillRect/>
              </a:stretch>
            </p:blipFill>
            <p:spPr>
              <a:xfrm>
                <a:off x="4219995" y="4191640"/>
                <a:ext cx="174566" cy="192023"/>
              </a:xfrm>
              <a:prstGeom prst="rect">
                <a:avLst/>
              </a:prstGeom>
            </p:spPr>
          </p:pic>
        </p:grpSp>
        <p:grpSp>
          <p:nvGrpSpPr>
            <p:cNvPr id="52" name="Group 51">
              <a:extLst>
                <a:ext uri="{FF2B5EF4-FFF2-40B4-BE49-F238E27FC236}">
                  <a16:creationId xmlns:a16="http://schemas.microsoft.com/office/drawing/2014/main" id="{740AEFD9-EA9F-A176-2A67-387AD58DAD96}"/>
                </a:ext>
              </a:extLst>
            </p:cNvPr>
            <p:cNvGrpSpPr/>
            <p:nvPr/>
          </p:nvGrpSpPr>
          <p:grpSpPr>
            <a:xfrm>
              <a:off x="4706096" y="2199725"/>
              <a:ext cx="310118" cy="312585"/>
              <a:chOff x="4743360" y="2899960"/>
              <a:chExt cx="485422" cy="465935"/>
            </a:xfrm>
          </p:grpSpPr>
          <p:sp>
            <p:nvSpPr>
              <p:cNvPr id="83" name="Oval 82">
                <a:extLst>
                  <a:ext uri="{FF2B5EF4-FFF2-40B4-BE49-F238E27FC236}">
                    <a16:creationId xmlns:a16="http://schemas.microsoft.com/office/drawing/2014/main" id="{F50AAFE3-0E58-FCF2-9C27-7DACD87AA34D}"/>
                  </a:ext>
                </a:extLst>
              </p:cNvPr>
              <p:cNvSpPr/>
              <p:nvPr/>
            </p:nvSpPr>
            <p:spPr>
              <a:xfrm>
                <a:off x="4743360" y="2899960"/>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37D79E9D-1CF7-00B8-4AF7-A31AA08E54A5}"/>
                  </a:ext>
                </a:extLst>
              </p:cNvPr>
              <p:cNvPicPr>
                <a:picLocks noChangeAspect="1"/>
              </p:cNvPicPr>
              <p:nvPr/>
            </p:nvPicPr>
            <p:blipFill>
              <a:blip r:embed="rId12"/>
              <a:stretch>
                <a:fillRect/>
              </a:stretch>
            </p:blipFill>
            <p:spPr>
              <a:xfrm>
                <a:off x="4886864" y="3015934"/>
                <a:ext cx="202371" cy="233989"/>
              </a:xfrm>
              <a:prstGeom prst="rect">
                <a:avLst/>
              </a:prstGeom>
            </p:spPr>
          </p:pic>
        </p:grpSp>
        <p:grpSp>
          <p:nvGrpSpPr>
            <p:cNvPr id="53" name="Group 52">
              <a:extLst>
                <a:ext uri="{FF2B5EF4-FFF2-40B4-BE49-F238E27FC236}">
                  <a16:creationId xmlns:a16="http://schemas.microsoft.com/office/drawing/2014/main" id="{21173F0B-9569-9CED-5CEF-64B610DC04C8}"/>
                </a:ext>
              </a:extLst>
            </p:cNvPr>
            <p:cNvGrpSpPr/>
            <p:nvPr/>
          </p:nvGrpSpPr>
          <p:grpSpPr>
            <a:xfrm>
              <a:off x="5681129" y="2700875"/>
              <a:ext cx="310118" cy="312585"/>
              <a:chOff x="6362209" y="3717991"/>
              <a:chExt cx="485422" cy="465935"/>
            </a:xfrm>
          </p:grpSpPr>
          <p:sp>
            <p:nvSpPr>
              <p:cNvPr id="81" name="Oval 80">
                <a:extLst>
                  <a:ext uri="{FF2B5EF4-FFF2-40B4-BE49-F238E27FC236}">
                    <a16:creationId xmlns:a16="http://schemas.microsoft.com/office/drawing/2014/main" id="{D671164D-9A84-3E5D-8B55-620284047BE9}"/>
                  </a:ext>
                </a:extLst>
              </p:cNvPr>
              <p:cNvSpPr/>
              <p:nvPr/>
            </p:nvSpPr>
            <p:spPr>
              <a:xfrm>
                <a:off x="6362209" y="3717991"/>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0AC96496-3A8B-492C-CEBC-40DD9C67C6D5}"/>
                  </a:ext>
                </a:extLst>
              </p:cNvPr>
              <p:cNvPicPr>
                <a:picLocks noChangeAspect="1"/>
              </p:cNvPicPr>
              <p:nvPr/>
            </p:nvPicPr>
            <p:blipFill>
              <a:blip r:embed="rId13"/>
              <a:stretch>
                <a:fillRect/>
              </a:stretch>
            </p:blipFill>
            <p:spPr>
              <a:xfrm>
                <a:off x="6507334" y="3868798"/>
                <a:ext cx="195166" cy="164670"/>
              </a:xfrm>
              <a:prstGeom prst="rect">
                <a:avLst/>
              </a:prstGeom>
            </p:spPr>
          </p:pic>
        </p:grpSp>
        <p:grpSp>
          <p:nvGrpSpPr>
            <p:cNvPr id="54" name="Group 53">
              <a:extLst>
                <a:ext uri="{FF2B5EF4-FFF2-40B4-BE49-F238E27FC236}">
                  <a16:creationId xmlns:a16="http://schemas.microsoft.com/office/drawing/2014/main" id="{80C9FA2E-356D-A4FD-B1CA-A605CE9B4C7E}"/>
                </a:ext>
              </a:extLst>
            </p:cNvPr>
            <p:cNvGrpSpPr/>
            <p:nvPr/>
          </p:nvGrpSpPr>
          <p:grpSpPr>
            <a:xfrm>
              <a:off x="3817818" y="1841817"/>
              <a:ext cx="659590" cy="458601"/>
              <a:chOff x="3254432" y="2378396"/>
              <a:chExt cx="1032442" cy="683585"/>
            </a:xfrm>
          </p:grpSpPr>
          <p:sp>
            <p:nvSpPr>
              <p:cNvPr id="79" name="Trapezoid 78">
                <a:extLst>
                  <a:ext uri="{FF2B5EF4-FFF2-40B4-BE49-F238E27FC236}">
                    <a16:creationId xmlns:a16="http://schemas.microsoft.com/office/drawing/2014/main" id="{FC8B5BA1-7331-D5B5-7118-9E9F0290A7ED}"/>
                  </a:ext>
                </a:extLst>
              </p:cNvPr>
              <p:cNvSpPr/>
              <p:nvPr/>
            </p:nvSpPr>
            <p:spPr>
              <a:xfrm rot="10800000">
                <a:off x="3254432" y="2378396"/>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9EB2540A-1AF2-9DC0-70E4-CE9B292B0111}"/>
                  </a:ext>
                </a:extLst>
              </p:cNvPr>
              <p:cNvPicPr>
                <a:picLocks noChangeAspect="1"/>
              </p:cNvPicPr>
              <p:nvPr/>
            </p:nvPicPr>
            <p:blipFill>
              <a:blip r:embed="rId14"/>
              <a:stretch>
                <a:fillRect/>
              </a:stretch>
            </p:blipFill>
            <p:spPr>
              <a:xfrm>
                <a:off x="3610960" y="2624972"/>
                <a:ext cx="321406" cy="241054"/>
              </a:xfrm>
              <a:prstGeom prst="rect">
                <a:avLst/>
              </a:prstGeom>
            </p:spPr>
          </p:pic>
        </p:grpSp>
        <p:grpSp>
          <p:nvGrpSpPr>
            <p:cNvPr id="55" name="Group 54">
              <a:extLst>
                <a:ext uri="{FF2B5EF4-FFF2-40B4-BE49-F238E27FC236}">
                  <a16:creationId xmlns:a16="http://schemas.microsoft.com/office/drawing/2014/main" id="{57072CF5-4906-EBCB-B04A-91EF65123254}"/>
                </a:ext>
              </a:extLst>
            </p:cNvPr>
            <p:cNvGrpSpPr/>
            <p:nvPr/>
          </p:nvGrpSpPr>
          <p:grpSpPr>
            <a:xfrm>
              <a:off x="3850908" y="3448238"/>
              <a:ext cx="659590" cy="458601"/>
              <a:chOff x="3306226" y="4772909"/>
              <a:chExt cx="1032442" cy="683585"/>
            </a:xfrm>
          </p:grpSpPr>
          <p:sp>
            <p:nvSpPr>
              <p:cNvPr id="77" name="Trapezoid 76">
                <a:extLst>
                  <a:ext uri="{FF2B5EF4-FFF2-40B4-BE49-F238E27FC236}">
                    <a16:creationId xmlns:a16="http://schemas.microsoft.com/office/drawing/2014/main" id="{984654F0-F653-859A-521C-E9919CC28E43}"/>
                  </a:ext>
                </a:extLst>
              </p:cNvPr>
              <p:cNvSpPr/>
              <p:nvPr/>
            </p:nvSpPr>
            <p:spPr>
              <a:xfrm>
                <a:off x="3306226" y="4772909"/>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a:extLst>
                  <a:ext uri="{FF2B5EF4-FFF2-40B4-BE49-F238E27FC236}">
                    <a16:creationId xmlns:a16="http://schemas.microsoft.com/office/drawing/2014/main" id="{EEF41D09-A343-76B2-A496-A1B2FF8D2720}"/>
                  </a:ext>
                </a:extLst>
              </p:cNvPr>
              <p:cNvPicPr>
                <a:picLocks noChangeAspect="1"/>
              </p:cNvPicPr>
              <p:nvPr/>
            </p:nvPicPr>
            <p:blipFill>
              <a:blip r:embed="rId15"/>
              <a:stretch>
                <a:fillRect/>
              </a:stretch>
            </p:blipFill>
            <p:spPr>
              <a:xfrm>
                <a:off x="3622342" y="5012773"/>
                <a:ext cx="351039" cy="223388"/>
              </a:xfrm>
              <a:prstGeom prst="rect">
                <a:avLst/>
              </a:prstGeom>
            </p:spPr>
          </p:pic>
        </p:grpSp>
        <p:grpSp>
          <p:nvGrpSpPr>
            <p:cNvPr id="56" name="Group 55">
              <a:extLst>
                <a:ext uri="{FF2B5EF4-FFF2-40B4-BE49-F238E27FC236}">
                  <a16:creationId xmlns:a16="http://schemas.microsoft.com/office/drawing/2014/main" id="{E7B59EFE-11B9-0250-CAC1-4BAD694A0768}"/>
                </a:ext>
              </a:extLst>
            </p:cNvPr>
            <p:cNvGrpSpPr/>
            <p:nvPr/>
          </p:nvGrpSpPr>
          <p:grpSpPr>
            <a:xfrm>
              <a:off x="5044347" y="3005899"/>
              <a:ext cx="328149" cy="392312"/>
              <a:chOff x="5174293" y="4113563"/>
              <a:chExt cx="513645" cy="584776"/>
            </a:xfrm>
          </p:grpSpPr>
          <p:sp>
            <p:nvSpPr>
              <p:cNvPr id="75" name="Rectangle 74">
                <a:extLst>
                  <a:ext uri="{FF2B5EF4-FFF2-40B4-BE49-F238E27FC236}">
                    <a16:creationId xmlns:a16="http://schemas.microsoft.com/office/drawing/2014/main" id="{C48869F0-0819-FFA9-BB24-B7507821350B}"/>
                  </a:ext>
                </a:extLst>
              </p:cNvPr>
              <p:cNvSpPr/>
              <p:nvPr/>
            </p:nvSpPr>
            <p:spPr>
              <a:xfrm>
                <a:off x="5174293" y="4113563"/>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59CEA3D5-3F90-2615-7A14-61E83763416C}"/>
                  </a:ext>
                </a:extLst>
              </p:cNvPr>
              <p:cNvPicPr>
                <a:picLocks noChangeAspect="1"/>
              </p:cNvPicPr>
              <p:nvPr/>
            </p:nvPicPr>
            <p:blipFill>
              <a:blip r:embed="rId16"/>
              <a:stretch>
                <a:fillRect/>
              </a:stretch>
            </p:blipFill>
            <p:spPr>
              <a:xfrm>
                <a:off x="5292590" y="4312949"/>
                <a:ext cx="337814" cy="253361"/>
              </a:xfrm>
              <a:prstGeom prst="rect">
                <a:avLst/>
              </a:prstGeom>
            </p:spPr>
          </p:pic>
        </p:grpSp>
        <p:grpSp>
          <p:nvGrpSpPr>
            <p:cNvPr id="57" name="Group 56">
              <a:extLst>
                <a:ext uri="{FF2B5EF4-FFF2-40B4-BE49-F238E27FC236}">
                  <a16:creationId xmlns:a16="http://schemas.microsoft.com/office/drawing/2014/main" id="{922D7698-5DB0-4239-F09D-A2E42D8A0774}"/>
                </a:ext>
              </a:extLst>
            </p:cNvPr>
            <p:cNvGrpSpPr/>
            <p:nvPr/>
          </p:nvGrpSpPr>
          <p:grpSpPr>
            <a:xfrm>
              <a:off x="3333849" y="1831878"/>
              <a:ext cx="230788" cy="1570917"/>
              <a:chOff x="2361706" y="2330804"/>
              <a:chExt cx="361247" cy="2341591"/>
            </a:xfrm>
          </p:grpSpPr>
          <p:grpSp>
            <p:nvGrpSpPr>
              <p:cNvPr id="66" name="Group 65">
                <a:extLst>
                  <a:ext uri="{FF2B5EF4-FFF2-40B4-BE49-F238E27FC236}">
                    <a16:creationId xmlns:a16="http://schemas.microsoft.com/office/drawing/2014/main" id="{2CCDDEE0-4F73-A848-F0AC-95000A8B1C07}"/>
                  </a:ext>
                </a:extLst>
              </p:cNvPr>
              <p:cNvGrpSpPr/>
              <p:nvPr/>
            </p:nvGrpSpPr>
            <p:grpSpPr>
              <a:xfrm>
                <a:off x="2361706" y="2330804"/>
                <a:ext cx="361247" cy="2341591"/>
                <a:chOff x="4363154" y="1795783"/>
                <a:chExt cx="361247" cy="2341591"/>
              </a:xfrm>
            </p:grpSpPr>
            <p:sp>
              <p:nvSpPr>
                <p:cNvPr id="71" name="Rectangle 70">
                  <a:extLst>
                    <a:ext uri="{FF2B5EF4-FFF2-40B4-BE49-F238E27FC236}">
                      <a16:creationId xmlns:a16="http://schemas.microsoft.com/office/drawing/2014/main" id="{3E6A3786-7558-1308-45AB-BF1A608E083C}"/>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777B073-3705-F9DC-688A-9AAD62207262}"/>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599B930-E629-BF15-9E85-1E27C774BC42}"/>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277AFD0-7702-DC1D-EA34-4A9D809D6056}"/>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3F4412F9-7F6A-426D-572C-C6EF5D21FF4B}"/>
                  </a:ext>
                </a:extLst>
              </p:cNvPr>
              <p:cNvPicPr>
                <a:picLocks noChangeAspect="1"/>
              </p:cNvPicPr>
              <p:nvPr/>
            </p:nvPicPr>
            <p:blipFill>
              <a:blip r:embed="rId17"/>
              <a:stretch>
                <a:fillRect/>
              </a:stretch>
            </p:blipFill>
            <p:spPr>
              <a:xfrm>
                <a:off x="2444094" y="2580315"/>
                <a:ext cx="196850" cy="139700"/>
              </a:xfrm>
              <a:prstGeom prst="rect">
                <a:avLst/>
              </a:prstGeom>
            </p:spPr>
          </p:pic>
          <p:pic>
            <p:nvPicPr>
              <p:cNvPr id="68" name="Picture 67">
                <a:extLst>
                  <a:ext uri="{FF2B5EF4-FFF2-40B4-BE49-F238E27FC236}">
                    <a16:creationId xmlns:a16="http://schemas.microsoft.com/office/drawing/2014/main" id="{630A767C-8C4C-2A7A-469C-A2BAFEB3CF55}"/>
                  </a:ext>
                </a:extLst>
              </p:cNvPr>
              <p:cNvPicPr>
                <a:picLocks noChangeAspect="1"/>
              </p:cNvPicPr>
              <p:nvPr/>
            </p:nvPicPr>
            <p:blipFill>
              <a:blip r:embed="rId18"/>
              <a:stretch>
                <a:fillRect/>
              </a:stretch>
            </p:blipFill>
            <p:spPr>
              <a:xfrm>
                <a:off x="2454717" y="3143555"/>
                <a:ext cx="165100" cy="139700"/>
              </a:xfrm>
              <a:prstGeom prst="rect">
                <a:avLst/>
              </a:prstGeom>
            </p:spPr>
          </p:pic>
          <p:pic>
            <p:nvPicPr>
              <p:cNvPr id="69" name="Picture 68">
                <a:extLst>
                  <a:ext uri="{FF2B5EF4-FFF2-40B4-BE49-F238E27FC236}">
                    <a16:creationId xmlns:a16="http://schemas.microsoft.com/office/drawing/2014/main" id="{2831629C-27B3-86A7-3D57-4D3D9A1761A7}"/>
                  </a:ext>
                </a:extLst>
              </p:cNvPr>
              <p:cNvPicPr>
                <a:picLocks noChangeAspect="1"/>
              </p:cNvPicPr>
              <p:nvPr/>
            </p:nvPicPr>
            <p:blipFill>
              <a:blip r:embed="rId19"/>
              <a:stretch>
                <a:fillRect/>
              </a:stretch>
            </p:blipFill>
            <p:spPr>
              <a:xfrm>
                <a:off x="2414744" y="3730263"/>
                <a:ext cx="273050" cy="184150"/>
              </a:xfrm>
              <a:prstGeom prst="rect">
                <a:avLst/>
              </a:prstGeom>
            </p:spPr>
          </p:pic>
          <p:pic>
            <p:nvPicPr>
              <p:cNvPr id="70" name="Picture 69">
                <a:extLst>
                  <a:ext uri="{FF2B5EF4-FFF2-40B4-BE49-F238E27FC236}">
                    <a16:creationId xmlns:a16="http://schemas.microsoft.com/office/drawing/2014/main" id="{D8A2CE0A-7B46-1613-4790-08FA8B32311F}"/>
                  </a:ext>
                </a:extLst>
              </p:cNvPr>
              <p:cNvPicPr>
                <a:picLocks noChangeAspect="1"/>
              </p:cNvPicPr>
              <p:nvPr/>
            </p:nvPicPr>
            <p:blipFill>
              <a:blip r:embed="rId20"/>
              <a:stretch>
                <a:fillRect/>
              </a:stretch>
            </p:blipFill>
            <p:spPr>
              <a:xfrm>
                <a:off x="2375868" y="4266367"/>
                <a:ext cx="342900" cy="184150"/>
              </a:xfrm>
              <a:prstGeom prst="rect">
                <a:avLst/>
              </a:prstGeom>
            </p:spPr>
          </p:pic>
        </p:grpSp>
        <p:grpSp>
          <p:nvGrpSpPr>
            <p:cNvPr id="58" name="Group 57">
              <a:extLst>
                <a:ext uri="{FF2B5EF4-FFF2-40B4-BE49-F238E27FC236}">
                  <a16:creationId xmlns:a16="http://schemas.microsoft.com/office/drawing/2014/main" id="{0807ACDA-629A-ED41-F0F6-4759F05F74FE}"/>
                </a:ext>
              </a:extLst>
            </p:cNvPr>
            <p:cNvGrpSpPr/>
            <p:nvPr/>
          </p:nvGrpSpPr>
          <p:grpSpPr>
            <a:xfrm>
              <a:off x="3824444" y="923548"/>
              <a:ext cx="933139" cy="597865"/>
              <a:chOff x="9263823" y="2378395"/>
              <a:chExt cx="1460624" cy="891171"/>
            </a:xfrm>
          </p:grpSpPr>
          <p:sp>
            <p:nvSpPr>
              <p:cNvPr id="64" name="Trapezoid 63">
                <a:extLst>
                  <a:ext uri="{FF2B5EF4-FFF2-40B4-BE49-F238E27FC236}">
                    <a16:creationId xmlns:a16="http://schemas.microsoft.com/office/drawing/2014/main" id="{88E669B8-0D38-E7F6-1133-C172937A8AFC}"/>
                  </a:ext>
                </a:extLst>
              </p:cNvPr>
              <p:cNvSpPr/>
              <p:nvPr/>
            </p:nvSpPr>
            <p:spPr>
              <a:xfrm rot="16200000">
                <a:off x="9548549" y="2093669"/>
                <a:ext cx="891171" cy="1460624"/>
              </a:xfrm>
              <a:prstGeom prst="trapezoid">
                <a:avLst/>
              </a:prstGeom>
              <a:solidFill>
                <a:srgbClr val="96D8B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 name="Picture 64">
                <a:extLst>
                  <a:ext uri="{FF2B5EF4-FFF2-40B4-BE49-F238E27FC236}">
                    <a16:creationId xmlns:a16="http://schemas.microsoft.com/office/drawing/2014/main" id="{6BE1CC51-958F-473F-033F-9B05DBC76878}"/>
                  </a:ext>
                </a:extLst>
              </p:cNvPr>
              <p:cNvPicPr>
                <a:picLocks noChangeAspect="1"/>
              </p:cNvPicPr>
              <p:nvPr/>
            </p:nvPicPr>
            <p:blipFill>
              <a:blip r:embed="rId21"/>
              <a:stretch>
                <a:fillRect/>
              </a:stretch>
            </p:blipFill>
            <p:spPr>
              <a:xfrm>
                <a:off x="9296275" y="2725581"/>
                <a:ext cx="1336239" cy="165516"/>
              </a:xfrm>
              <a:prstGeom prst="rect">
                <a:avLst/>
              </a:prstGeom>
            </p:spPr>
          </p:pic>
        </p:grpSp>
        <p:pic>
          <p:nvPicPr>
            <p:cNvPr id="59" name="Picture 58">
              <a:extLst>
                <a:ext uri="{FF2B5EF4-FFF2-40B4-BE49-F238E27FC236}">
                  <a16:creationId xmlns:a16="http://schemas.microsoft.com/office/drawing/2014/main" id="{151FA74A-C9F0-0C4B-1A7A-CC3D2BBBAB9A}"/>
                </a:ext>
              </a:extLst>
            </p:cNvPr>
            <p:cNvPicPr>
              <a:picLocks noChangeAspect="1"/>
            </p:cNvPicPr>
            <p:nvPr/>
          </p:nvPicPr>
          <p:blipFill>
            <a:blip r:embed="rId22"/>
            <a:stretch>
              <a:fillRect/>
            </a:stretch>
          </p:blipFill>
          <p:spPr>
            <a:xfrm>
              <a:off x="2567561" y="1233832"/>
              <a:ext cx="454394" cy="129516"/>
            </a:xfrm>
            <a:prstGeom prst="rect">
              <a:avLst/>
            </a:prstGeom>
          </p:spPr>
        </p:pic>
        <p:pic>
          <p:nvPicPr>
            <p:cNvPr id="60" name="Picture 59">
              <a:extLst>
                <a:ext uri="{FF2B5EF4-FFF2-40B4-BE49-F238E27FC236}">
                  <a16:creationId xmlns:a16="http://schemas.microsoft.com/office/drawing/2014/main" id="{30BFAA34-7E27-54F7-3A4F-3D1F2522C265}"/>
                </a:ext>
              </a:extLst>
            </p:cNvPr>
            <p:cNvPicPr>
              <a:picLocks noChangeAspect="1"/>
            </p:cNvPicPr>
            <p:nvPr/>
          </p:nvPicPr>
          <p:blipFill>
            <a:blip r:embed="rId23"/>
            <a:stretch>
              <a:fillRect/>
            </a:stretch>
          </p:blipFill>
          <p:spPr>
            <a:xfrm>
              <a:off x="2574896" y="2049948"/>
              <a:ext cx="421937" cy="129516"/>
            </a:xfrm>
            <a:prstGeom prst="rect">
              <a:avLst/>
            </a:prstGeom>
          </p:spPr>
        </p:pic>
        <p:pic>
          <p:nvPicPr>
            <p:cNvPr id="61" name="Picture 60">
              <a:extLst>
                <a:ext uri="{FF2B5EF4-FFF2-40B4-BE49-F238E27FC236}">
                  <a16:creationId xmlns:a16="http://schemas.microsoft.com/office/drawing/2014/main" id="{E04783D7-D882-AFDE-5F20-1D5124FB6D74}"/>
                </a:ext>
              </a:extLst>
            </p:cNvPr>
            <p:cNvPicPr>
              <a:picLocks noChangeAspect="1"/>
            </p:cNvPicPr>
            <p:nvPr/>
          </p:nvPicPr>
          <p:blipFill>
            <a:blip r:embed="rId24"/>
            <a:stretch>
              <a:fillRect/>
            </a:stretch>
          </p:blipFill>
          <p:spPr>
            <a:xfrm>
              <a:off x="2576854" y="2865383"/>
              <a:ext cx="511834" cy="149477"/>
            </a:xfrm>
            <a:prstGeom prst="rect">
              <a:avLst/>
            </a:prstGeom>
          </p:spPr>
        </p:pic>
        <p:pic>
          <p:nvPicPr>
            <p:cNvPr id="62" name="Picture 61">
              <a:extLst>
                <a:ext uri="{FF2B5EF4-FFF2-40B4-BE49-F238E27FC236}">
                  <a16:creationId xmlns:a16="http://schemas.microsoft.com/office/drawing/2014/main" id="{FAB85B72-BA26-413B-48BF-F581A95E42B9}"/>
                </a:ext>
              </a:extLst>
            </p:cNvPr>
            <p:cNvPicPr>
              <a:picLocks noChangeAspect="1"/>
            </p:cNvPicPr>
            <p:nvPr/>
          </p:nvPicPr>
          <p:blipFill>
            <a:blip r:embed="rId25"/>
            <a:stretch>
              <a:fillRect/>
            </a:stretch>
          </p:blipFill>
          <p:spPr>
            <a:xfrm>
              <a:off x="2558729" y="3709695"/>
              <a:ext cx="522080" cy="133509"/>
            </a:xfrm>
            <a:prstGeom prst="rect">
              <a:avLst/>
            </a:prstGeom>
          </p:spPr>
        </p:pic>
        <p:pic>
          <p:nvPicPr>
            <p:cNvPr id="63" name="Picture 62">
              <a:extLst>
                <a:ext uri="{FF2B5EF4-FFF2-40B4-BE49-F238E27FC236}">
                  <a16:creationId xmlns:a16="http://schemas.microsoft.com/office/drawing/2014/main" id="{57506869-B238-1B7C-F9CD-F529BE31B10C}"/>
                </a:ext>
              </a:extLst>
            </p:cNvPr>
            <p:cNvPicPr>
              <a:picLocks noChangeAspect="1"/>
            </p:cNvPicPr>
            <p:nvPr/>
          </p:nvPicPr>
          <p:blipFill>
            <a:blip r:embed="rId26"/>
            <a:stretch>
              <a:fillRect/>
            </a:stretch>
          </p:blipFill>
          <p:spPr>
            <a:xfrm>
              <a:off x="4203069" y="1543570"/>
              <a:ext cx="571081" cy="129759"/>
            </a:xfrm>
            <a:prstGeom prst="rect">
              <a:avLst/>
            </a:prstGeom>
          </p:spPr>
        </p:pic>
      </p:grpSp>
      <p:grpSp>
        <p:nvGrpSpPr>
          <p:cNvPr id="153" name="Group 152">
            <a:extLst>
              <a:ext uri="{FF2B5EF4-FFF2-40B4-BE49-F238E27FC236}">
                <a16:creationId xmlns:a16="http://schemas.microsoft.com/office/drawing/2014/main" id="{02B24F93-C00B-9DFC-6FBF-FBBA8886E503}"/>
              </a:ext>
            </a:extLst>
          </p:cNvPr>
          <p:cNvGrpSpPr/>
          <p:nvPr/>
        </p:nvGrpSpPr>
        <p:grpSpPr>
          <a:xfrm>
            <a:off x="6826429" y="2904452"/>
            <a:ext cx="1624304" cy="1251960"/>
            <a:chOff x="6791276" y="2371170"/>
            <a:chExt cx="2001289" cy="1598964"/>
          </a:xfrm>
        </p:grpSpPr>
        <p:pic>
          <p:nvPicPr>
            <p:cNvPr id="113" name="Picture 112">
              <a:extLst>
                <a:ext uri="{FF2B5EF4-FFF2-40B4-BE49-F238E27FC236}">
                  <a16:creationId xmlns:a16="http://schemas.microsoft.com/office/drawing/2014/main" id="{5EB53881-91D8-B971-096D-96586A7CD2E4}"/>
                </a:ext>
              </a:extLst>
            </p:cNvPr>
            <p:cNvPicPr>
              <a:picLocks noChangeAspect="1"/>
            </p:cNvPicPr>
            <p:nvPr/>
          </p:nvPicPr>
          <p:blipFill>
            <a:blip r:embed="rId27"/>
            <a:stretch>
              <a:fillRect/>
            </a:stretch>
          </p:blipFill>
          <p:spPr>
            <a:xfrm>
              <a:off x="6791276" y="3629564"/>
              <a:ext cx="2001289" cy="340570"/>
            </a:xfrm>
            <a:prstGeom prst="rect">
              <a:avLst/>
            </a:prstGeom>
          </p:spPr>
        </p:pic>
        <p:pic>
          <p:nvPicPr>
            <p:cNvPr id="114" name="Picture 113">
              <a:extLst>
                <a:ext uri="{FF2B5EF4-FFF2-40B4-BE49-F238E27FC236}">
                  <a16:creationId xmlns:a16="http://schemas.microsoft.com/office/drawing/2014/main" id="{211221AB-C022-FCA6-D22F-70CCD3782FAA}"/>
                </a:ext>
              </a:extLst>
            </p:cNvPr>
            <p:cNvPicPr>
              <a:picLocks noChangeAspect="1"/>
            </p:cNvPicPr>
            <p:nvPr/>
          </p:nvPicPr>
          <p:blipFill>
            <a:blip r:embed="rId28"/>
            <a:stretch>
              <a:fillRect/>
            </a:stretch>
          </p:blipFill>
          <p:spPr>
            <a:xfrm>
              <a:off x="6791276" y="3166622"/>
              <a:ext cx="1775230" cy="340570"/>
            </a:xfrm>
            <a:prstGeom prst="rect">
              <a:avLst/>
            </a:prstGeom>
          </p:spPr>
        </p:pic>
        <p:pic>
          <p:nvPicPr>
            <p:cNvPr id="115" name="Picture 114">
              <a:extLst>
                <a:ext uri="{FF2B5EF4-FFF2-40B4-BE49-F238E27FC236}">
                  <a16:creationId xmlns:a16="http://schemas.microsoft.com/office/drawing/2014/main" id="{39C95F84-986E-1725-7BBC-F00CAAC0027B}"/>
                </a:ext>
              </a:extLst>
            </p:cNvPr>
            <p:cNvPicPr>
              <a:picLocks noChangeAspect="1"/>
            </p:cNvPicPr>
            <p:nvPr/>
          </p:nvPicPr>
          <p:blipFill>
            <a:blip r:embed="rId29"/>
            <a:stretch>
              <a:fillRect/>
            </a:stretch>
          </p:blipFill>
          <p:spPr>
            <a:xfrm>
              <a:off x="6791276" y="2768896"/>
              <a:ext cx="1376303" cy="275355"/>
            </a:xfrm>
            <a:prstGeom prst="rect">
              <a:avLst/>
            </a:prstGeom>
          </p:spPr>
        </p:pic>
        <p:pic>
          <p:nvPicPr>
            <p:cNvPr id="116" name="Picture 115">
              <a:extLst>
                <a:ext uri="{FF2B5EF4-FFF2-40B4-BE49-F238E27FC236}">
                  <a16:creationId xmlns:a16="http://schemas.microsoft.com/office/drawing/2014/main" id="{EF69CE42-27FD-E6D8-9086-3551BE354997}"/>
                </a:ext>
              </a:extLst>
            </p:cNvPr>
            <p:cNvPicPr>
              <a:picLocks noChangeAspect="1"/>
            </p:cNvPicPr>
            <p:nvPr/>
          </p:nvPicPr>
          <p:blipFill>
            <a:blip r:embed="rId30"/>
            <a:stretch>
              <a:fillRect/>
            </a:stretch>
          </p:blipFill>
          <p:spPr>
            <a:xfrm>
              <a:off x="6791276" y="2371170"/>
              <a:ext cx="1482684" cy="275355"/>
            </a:xfrm>
            <a:prstGeom prst="rect">
              <a:avLst/>
            </a:prstGeom>
          </p:spPr>
        </p:pic>
      </p:grpSp>
      <p:grpSp>
        <p:nvGrpSpPr>
          <p:cNvPr id="151" name="Group 150">
            <a:extLst>
              <a:ext uri="{FF2B5EF4-FFF2-40B4-BE49-F238E27FC236}">
                <a16:creationId xmlns:a16="http://schemas.microsoft.com/office/drawing/2014/main" id="{9DE29F20-E5E6-14B0-3647-8AA26A3353B2}"/>
              </a:ext>
            </a:extLst>
          </p:cNvPr>
          <p:cNvGrpSpPr/>
          <p:nvPr/>
        </p:nvGrpSpPr>
        <p:grpSpPr>
          <a:xfrm>
            <a:off x="6547303" y="4138048"/>
            <a:ext cx="2444752" cy="603542"/>
            <a:chOff x="6881353" y="4202875"/>
            <a:chExt cx="2444752" cy="603542"/>
          </a:xfrm>
        </p:grpSpPr>
        <p:cxnSp>
          <p:nvCxnSpPr>
            <p:cNvPr id="117" name="Straight Arrow Connector 116">
              <a:extLst>
                <a:ext uri="{FF2B5EF4-FFF2-40B4-BE49-F238E27FC236}">
                  <a16:creationId xmlns:a16="http://schemas.microsoft.com/office/drawing/2014/main" id="{1859DAC1-DEB4-D732-76BE-0792FB61C5A2}"/>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8" name="TextBox 117">
              <a:extLst>
                <a:ext uri="{FF2B5EF4-FFF2-40B4-BE49-F238E27FC236}">
                  <a16:creationId xmlns:a16="http://schemas.microsoft.com/office/drawing/2014/main" id="{CA8DD3CD-B4F3-DC1B-FD34-68B2160163CC}"/>
                </a:ext>
              </a:extLst>
            </p:cNvPr>
            <p:cNvSpPr txBox="1"/>
            <p:nvPr/>
          </p:nvSpPr>
          <p:spPr>
            <a:xfrm>
              <a:off x="7227454" y="4202875"/>
              <a:ext cx="1802096" cy="338554"/>
            </a:xfrm>
            <a:prstGeom prst="rect">
              <a:avLst/>
            </a:prstGeom>
            <a:noFill/>
          </p:spPr>
          <p:txBody>
            <a:bodyPr wrap="none" rtlCol="0">
              <a:spAutoFit/>
            </a:bodyPr>
            <a:lstStyle/>
            <a:p>
              <a:r>
                <a:rPr lang="en-US" sz="1600" dirty="0"/>
                <a:t>Back Propagation</a:t>
              </a:r>
            </a:p>
          </p:txBody>
        </p:sp>
        <p:cxnSp>
          <p:nvCxnSpPr>
            <p:cNvPr id="119" name="Straight Arrow Connector 118">
              <a:extLst>
                <a:ext uri="{FF2B5EF4-FFF2-40B4-BE49-F238E27FC236}">
                  <a16:creationId xmlns:a16="http://schemas.microsoft.com/office/drawing/2014/main" id="{EC95F5F9-8AC9-4CA0-7F19-DE39CEF84B2B}"/>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a16="http://schemas.microsoft.com/office/drawing/2014/main" id="{B329423F-8217-E7F2-2B2B-14E80A4C72EC}"/>
                </a:ext>
              </a:extLst>
            </p:cNvPr>
            <p:cNvSpPr txBox="1"/>
            <p:nvPr/>
          </p:nvSpPr>
          <p:spPr>
            <a:xfrm>
              <a:off x="7227454" y="4467863"/>
              <a:ext cx="2098651" cy="338554"/>
            </a:xfrm>
            <a:prstGeom prst="rect">
              <a:avLst/>
            </a:prstGeom>
            <a:noFill/>
          </p:spPr>
          <p:txBody>
            <a:bodyPr wrap="none" rtlCol="0">
              <a:spAutoFit/>
            </a:bodyPr>
            <a:lstStyle/>
            <a:p>
              <a:r>
                <a:rPr lang="en-US" sz="1600" dirty="0"/>
                <a:t>Forward Propagation</a:t>
              </a:r>
            </a:p>
          </p:txBody>
        </p:sp>
      </p:grpSp>
      <p:pic>
        <p:nvPicPr>
          <p:cNvPr id="120" name="Google Shape;236;p32">
            <a:extLst>
              <a:ext uri="{FF2B5EF4-FFF2-40B4-BE49-F238E27FC236}">
                <a16:creationId xmlns:a16="http://schemas.microsoft.com/office/drawing/2014/main" id="{E883C063-C1AA-818E-EEB5-13B546A797B2}"/>
              </a:ext>
            </a:extLst>
          </p:cNvPr>
          <p:cNvPicPr preferRelativeResize="0"/>
          <p:nvPr/>
        </p:nvPicPr>
        <p:blipFill>
          <a:blip r:embed="rId31">
            <a:alphaModFix/>
          </a:blip>
          <a:stretch>
            <a:fillRect/>
          </a:stretch>
        </p:blipFill>
        <p:spPr>
          <a:xfrm>
            <a:off x="6429335" y="813977"/>
            <a:ext cx="2200838" cy="1928559"/>
          </a:xfrm>
          <a:prstGeom prst="rect">
            <a:avLst/>
          </a:prstGeom>
          <a:noFill/>
          <a:ln>
            <a:noFill/>
          </a:ln>
        </p:spPr>
      </p:pic>
      <p:pic>
        <p:nvPicPr>
          <p:cNvPr id="204" name="Picture 203">
            <a:extLst>
              <a:ext uri="{FF2B5EF4-FFF2-40B4-BE49-F238E27FC236}">
                <a16:creationId xmlns:a16="http://schemas.microsoft.com/office/drawing/2014/main" id="{EEF2D008-A961-8392-696B-C1177E1A100E}"/>
              </a:ext>
            </a:extLst>
          </p:cNvPr>
          <p:cNvPicPr>
            <a:picLocks noChangeAspect="1"/>
          </p:cNvPicPr>
          <p:nvPr/>
        </p:nvPicPr>
        <p:blipFill>
          <a:blip r:embed="rId32"/>
          <a:stretch>
            <a:fillRect/>
          </a:stretch>
        </p:blipFill>
        <p:spPr>
          <a:xfrm>
            <a:off x="3230882" y="1423782"/>
            <a:ext cx="153824" cy="116694"/>
          </a:xfrm>
          <a:prstGeom prst="rect">
            <a:avLst/>
          </a:prstGeom>
        </p:spPr>
      </p:pic>
    </p:spTree>
    <p:extLst>
      <p:ext uri="{BB962C8B-B14F-4D97-AF65-F5344CB8AC3E}">
        <p14:creationId xmlns:p14="http://schemas.microsoft.com/office/powerpoint/2010/main" val="2685530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#2: Infer the latent variables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232" name="Group 231">
            <a:extLst>
              <a:ext uri="{FF2B5EF4-FFF2-40B4-BE49-F238E27FC236}">
                <a16:creationId xmlns:a16="http://schemas.microsoft.com/office/drawing/2014/main" id="{24D997AC-5FF5-F526-FB11-6AD0609D3F4E}"/>
              </a:ext>
            </a:extLst>
          </p:cNvPr>
          <p:cNvGrpSpPr/>
          <p:nvPr/>
        </p:nvGrpSpPr>
        <p:grpSpPr>
          <a:xfrm>
            <a:off x="2144399" y="4224331"/>
            <a:ext cx="1962249" cy="541987"/>
            <a:chOff x="6881353" y="4202875"/>
            <a:chExt cx="1962249" cy="541987"/>
          </a:xfrm>
        </p:grpSpPr>
        <p:cxnSp>
          <p:nvCxnSpPr>
            <p:cNvPr id="233" name="Straight Arrow Connector 232">
              <a:extLst>
                <a:ext uri="{FF2B5EF4-FFF2-40B4-BE49-F238E27FC236}">
                  <a16:creationId xmlns:a16="http://schemas.microsoft.com/office/drawing/2014/main" id="{73E4B8F1-03B4-E509-5270-D7EBEE2398ED}"/>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234" name="TextBox 233">
              <a:extLst>
                <a:ext uri="{FF2B5EF4-FFF2-40B4-BE49-F238E27FC236}">
                  <a16:creationId xmlns:a16="http://schemas.microsoft.com/office/drawing/2014/main" id="{4381844A-F427-41E1-C409-53ACF90C4961}"/>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235" name="Straight Arrow Connector 234">
              <a:extLst>
                <a:ext uri="{FF2B5EF4-FFF2-40B4-BE49-F238E27FC236}">
                  <a16:creationId xmlns:a16="http://schemas.microsoft.com/office/drawing/2014/main" id="{45D64CEB-9DF7-78CB-D523-931D9DF53AA0}"/>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6" name="TextBox 235">
              <a:extLst>
                <a:ext uri="{FF2B5EF4-FFF2-40B4-BE49-F238E27FC236}">
                  <a16:creationId xmlns:a16="http://schemas.microsoft.com/office/drawing/2014/main" id="{D8B7C090-F2CF-CD52-3DC4-540156A6A7E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sp>
        <p:nvSpPr>
          <p:cNvPr id="237" name="Google Shape;300;p37">
            <a:extLst>
              <a:ext uri="{FF2B5EF4-FFF2-40B4-BE49-F238E27FC236}">
                <a16:creationId xmlns:a16="http://schemas.microsoft.com/office/drawing/2014/main" id="{283B04CF-7856-27DC-7493-9EE22607E7CA}"/>
              </a:ext>
            </a:extLst>
          </p:cNvPr>
          <p:cNvSpPr txBox="1"/>
          <p:nvPr/>
        </p:nvSpPr>
        <p:spPr>
          <a:xfrm>
            <a:off x="5229250" y="839157"/>
            <a:ext cx="3647700" cy="966396"/>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chemeClr val="dk1"/>
              </a:buClr>
              <a:buSzPts val="1100"/>
            </a:pPr>
            <a:r>
              <a:rPr lang="en-US" sz="1800" dirty="0">
                <a:solidFill>
                  <a:schemeClr val="dk1"/>
                </a:solidFill>
              </a:rPr>
              <a:t>All the latent factors - z, are assumed to have a prior gaussian distributions defined as,</a:t>
            </a:r>
          </a:p>
          <a:p>
            <a:pPr marL="0" lvl="0" indent="0" algn="l" rtl="0">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spcBef>
                <a:spcPts val="0"/>
              </a:spcBef>
              <a:spcAft>
                <a:spcPts val="0"/>
              </a:spcAft>
              <a:buClr>
                <a:schemeClr val="dk1"/>
              </a:buClr>
              <a:buSzPts val="1100"/>
              <a:buFont typeface="Arial"/>
              <a:buNone/>
            </a:pPr>
            <a:r>
              <a:rPr lang="en" sz="1800" dirty="0">
                <a:solidFill>
                  <a:schemeClr val="dk1"/>
                </a:solidFill>
              </a:rPr>
              <a:t>		</a:t>
            </a:r>
            <a:endParaRPr sz="1800" dirty="0">
              <a:solidFill>
                <a:schemeClr val="dk1"/>
              </a:solidFill>
            </a:endParaRPr>
          </a:p>
          <a:p>
            <a:pPr marL="0" lvl="0" indent="0" algn="l" rtl="0">
              <a:spcBef>
                <a:spcPts val="0"/>
              </a:spcBef>
              <a:spcAft>
                <a:spcPts val="0"/>
              </a:spcAft>
              <a:buNone/>
            </a:pPr>
            <a:endParaRPr sz="1800" dirty="0"/>
          </a:p>
        </p:txBody>
      </p:sp>
      <p:sp>
        <p:nvSpPr>
          <p:cNvPr id="239" name="Google Shape;304;p37">
            <a:extLst>
              <a:ext uri="{FF2B5EF4-FFF2-40B4-BE49-F238E27FC236}">
                <a16:creationId xmlns:a16="http://schemas.microsoft.com/office/drawing/2014/main" id="{4D22AFB4-5791-B43D-87CD-17321A5B3C9D}"/>
              </a:ext>
            </a:extLst>
          </p:cNvPr>
          <p:cNvSpPr txBox="1">
            <a:spLocks/>
          </p:cNvSpPr>
          <p:nvPr/>
        </p:nvSpPr>
        <p:spPr>
          <a:xfrm>
            <a:off x="5173316" y="852973"/>
            <a:ext cx="3681215" cy="3747491"/>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dk1"/>
              </a:buClr>
              <a:buSzPts val="1100"/>
              <a:buFont typeface="Arial"/>
              <a:buNone/>
            </a:pPr>
            <a:endParaRPr lang="en-US" sz="1800" dirty="0">
              <a:solidFill>
                <a:schemeClr val="dk1"/>
              </a:solidFill>
            </a:endParaRPr>
          </a:p>
        </p:txBody>
      </p:sp>
      <p:grpSp>
        <p:nvGrpSpPr>
          <p:cNvPr id="240" name="Group 239">
            <a:extLst>
              <a:ext uri="{FF2B5EF4-FFF2-40B4-BE49-F238E27FC236}">
                <a16:creationId xmlns:a16="http://schemas.microsoft.com/office/drawing/2014/main" id="{7EEA7608-D37E-22D8-4B41-6C59C104F871}"/>
              </a:ext>
            </a:extLst>
          </p:cNvPr>
          <p:cNvGrpSpPr/>
          <p:nvPr/>
        </p:nvGrpSpPr>
        <p:grpSpPr>
          <a:xfrm>
            <a:off x="670315" y="4033490"/>
            <a:ext cx="916262" cy="566985"/>
            <a:chOff x="227097" y="5734423"/>
            <a:chExt cx="1553425" cy="918033"/>
          </a:xfrm>
        </p:grpSpPr>
        <p:pic>
          <p:nvPicPr>
            <p:cNvPr id="241" name="Picture 240">
              <a:extLst>
                <a:ext uri="{FF2B5EF4-FFF2-40B4-BE49-F238E27FC236}">
                  <a16:creationId xmlns:a16="http://schemas.microsoft.com/office/drawing/2014/main" id="{EFDAA9DB-9629-574C-ED84-6EC262C04163}"/>
                </a:ext>
              </a:extLst>
            </p:cNvPr>
            <p:cNvPicPr>
              <a:picLocks noChangeAspect="1"/>
            </p:cNvPicPr>
            <p:nvPr/>
          </p:nvPicPr>
          <p:blipFill>
            <a:blip r:embed="rId2"/>
            <a:stretch>
              <a:fillRect/>
            </a:stretch>
          </p:blipFill>
          <p:spPr>
            <a:xfrm>
              <a:off x="227097" y="5734423"/>
              <a:ext cx="1553425" cy="242561"/>
            </a:xfrm>
            <a:prstGeom prst="rect">
              <a:avLst/>
            </a:prstGeom>
          </p:spPr>
        </p:pic>
        <p:pic>
          <p:nvPicPr>
            <p:cNvPr id="242" name="Picture 241">
              <a:extLst>
                <a:ext uri="{FF2B5EF4-FFF2-40B4-BE49-F238E27FC236}">
                  <a16:creationId xmlns:a16="http://schemas.microsoft.com/office/drawing/2014/main" id="{5B446114-BAB0-AEC1-FA28-663BB94D054C}"/>
                </a:ext>
              </a:extLst>
            </p:cNvPr>
            <p:cNvPicPr>
              <a:picLocks noChangeAspect="1"/>
            </p:cNvPicPr>
            <p:nvPr/>
          </p:nvPicPr>
          <p:blipFill>
            <a:blip r:embed="rId3"/>
            <a:stretch>
              <a:fillRect/>
            </a:stretch>
          </p:blipFill>
          <p:spPr>
            <a:xfrm>
              <a:off x="227097" y="6001165"/>
              <a:ext cx="1377955" cy="242561"/>
            </a:xfrm>
            <a:prstGeom prst="rect">
              <a:avLst/>
            </a:prstGeom>
          </p:spPr>
        </p:pic>
        <p:pic>
          <p:nvPicPr>
            <p:cNvPr id="243" name="Picture 242">
              <a:extLst>
                <a:ext uri="{FF2B5EF4-FFF2-40B4-BE49-F238E27FC236}">
                  <a16:creationId xmlns:a16="http://schemas.microsoft.com/office/drawing/2014/main" id="{BB504034-ED25-CB2C-0FF2-0C1274F722A9}"/>
                </a:ext>
              </a:extLst>
            </p:cNvPr>
            <p:cNvPicPr>
              <a:picLocks noChangeAspect="1"/>
            </p:cNvPicPr>
            <p:nvPr/>
          </p:nvPicPr>
          <p:blipFill>
            <a:blip r:embed="rId4"/>
            <a:stretch>
              <a:fillRect/>
            </a:stretch>
          </p:blipFill>
          <p:spPr>
            <a:xfrm>
              <a:off x="227097" y="6243726"/>
              <a:ext cx="1068302" cy="196113"/>
            </a:xfrm>
            <a:prstGeom prst="rect">
              <a:avLst/>
            </a:prstGeom>
          </p:spPr>
        </p:pic>
        <p:pic>
          <p:nvPicPr>
            <p:cNvPr id="244" name="Picture 243">
              <a:extLst>
                <a:ext uri="{FF2B5EF4-FFF2-40B4-BE49-F238E27FC236}">
                  <a16:creationId xmlns:a16="http://schemas.microsoft.com/office/drawing/2014/main" id="{FF5B5E7D-9C3C-3B35-3146-A28A8D3396FE}"/>
                </a:ext>
              </a:extLst>
            </p:cNvPr>
            <p:cNvPicPr>
              <a:picLocks noChangeAspect="1"/>
            </p:cNvPicPr>
            <p:nvPr/>
          </p:nvPicPr>
          <p:blipFill>
            <a:blip r:embed="rId5"/>
            <a:stretch>
              <a:fillRect/>
            </a:stretch>
          </p:blipFill>
          <p:spPr>
            <a:xfrm>
              <a:off x="227097" y="6456343"/>
              <a:ext cx="1150876" cy="196113"/>
            </a:xfrm>
            <a:prstGeom prst="rect">
              <a:avLst/>
            </a:prstGeom>
          </p:spPr>
        </p:pic>
      </p:grpSp>
      <p:grpSp>
        <p:nvGrpSpPr>
          <p:cNvPr id="245" name="Group 244">
            <a:extLst>
              <a:ext uri="{FF2B5EF4-FFF2-40B4-BE49-F238E27FC236}">
                <a16:creationId xmlns:a16="http://schemas.microsoft.com/office/drawing/2014/main" id="{2017CAAB-DA3D-D95A-6531-7A39AE0F09D2}"/>
              </a:ext>
            </a:extLst>
          </p:cNvPr>
          <p:cNvGrpSpPr/>
          <p:nvPr/>
        </p:nvGrpSpPr>
        <p:grpSpPr>
          <a:xfrm>
            <a:off x="546139" y="915920"/>
            <a:ext cx="4173095" cy="3254337"/>
            <a:chOff x="546139" y="915920"/>
            <a:chExt cx="4173095" cy="3254337"/>
          </a:xfrm>
        </p:grpSpPr>
        <p:sp>
          <p:nvSpPr>
            <p:cNvPr id="246" name="Trapezoid 245">
              <a:extLst>
                <a:ext uri="{FF2B5EF4-FFF2-40B4-BE49-F238E27FC236}">
                  <a16:creationId xmlns:a16="http://schemas.microsoft.com/office/drawing/2014/main" id="{0D8A3490-D2ED-754C-1135-4A0040F52464}"/>
                </a:ext>
              </a:extLst>
            </p:cNvPr>
            <p:cNvSpPr/>
            <p:nvPr/>
          </p:nvSpPr>
          <p:spPr>
            <a:xfrm rot="5400000">
              <a:off x="986191" y="994735"/>
              <a:ext cx="501797" cy="523368"/>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Trapezoid 246">
              <a:extLst>
                <a:ext uri="{FF2B5EF4-FFF2-40B4-BE49-F238E27FC236}">
                  <a16:creationId xmlns:a16="http://schemas.microsoft.com/office/drawing/2014/main" id="{15C06BA5-F08C-3390-A550-87B9A8C1CB9B}"/>
                </a:ext>
              </a:extLst>
            </p:cNvPr>
            <p:cNvSpPr/>
            <p:nvPr/>
          </p:nvSpPr>
          <p:spPr>
            <a:xfrm rot="5400000">
              <a:off x="986191" y="1727843"/>
              <a:ext cx="501797" cy="523368"/>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rapezoid 247">
              <a:extLst>
                <a:ext uri="{FF2B5EF4-FFF2-40B4-BE49-F238E27FC236}">
                  <a16:creationId xmlns:a16="http://schemas.microsoft.com/office/drawing/2014/main" id="{47501AC5-9864-55CB-E828-2CCF521D8492}"/>
                </a:ext>
              </a:extLst>
            </p:cNvPr>
            <p:cNvSpPr/>
            <p:nvPr/>
          </p:nvSpPr>
          <p:spPr>
            <a:xfrm rot="5400000">
              <a:off x="986191" y="3194060"/>
              <a:ext cx="501797" cy="523368"/>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rapezoid 248">
              <a:extLst>
                <a:ext uri="{FF2B5EF4-FFF2-40B4-BE49-F238E27FC236}">
                  <a16:creationId xmlns:a16="http://schemas.microsoft.com/office/drawing/2014/main" id="{4026341B-74D9-385F-4096-ED64574F9A26}"/>
                </a:ext>
              </a:extLst>
            </p:cNvPr>
            <p:cNvSpPr/>
            <p:nvPr/>
          </p:nvSpPr>
          <p:spPr>
            <a:xfrm rot="5400000">
              <a:off x="986191" y="2460951"/>
              <a:ext cx="501797" cy="523368"/>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0" name="Elbow Connector 249">
              <a:extLst>
                <a:ext uri="{FF2B5EF4-FFF2-40B4-BE49-F238E27FC236}">
                  <a16:creationId xmlns:a16="http://schemas.microsoft.com/office/drawing/2014/main" id="{2C21D9D1-F8B0-0DE9-06C0-94C7CFB41524}"/>
                </a:ext>
              </a:extLst>
            </p:cNvPr>
            <p:cNvCxnSpPr>
              <a:cxnSpLocks/>
              <a:stCxn id="347" idx="3"/>
              <a:endCxn id="246" idx="2"/>
            </p:cNvCxnSpPr>
            <p:nvPr/>
          </p:nvCxnSpPr>
          <p:spPr>
            <a:xfrm flipV="1">
              <a:off x="757922" y="1256418"/>
              <a:ext cx="217484" cy="1106063"/>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251" name="Elbow Connector 250">
              <a:extLst>
                <a:ext uri="{FF2B5EF4-FFF2-40B4-BE49-F238E27FC236}">
                  <a16:creationId xmlns:a16="http://schemas.microsoft.com/office/drawing/2014/main" id="{624144E5-1ED4-F9BF-3C4E-914DEB124790}"/>
                </a:ext>
              </a:extLst>
            </p:cNvPr>
            <p:cNvCxnSpPr>
              <a:cxnSpLocks/>
              <a:stCxn id="347" idx="3"/>
              <a:endCxn id="247" idx="2"/>
            </p:cNvCxnSpPr>
            <p:nvPr/>
          </p:nvCxnSpPr>
          <p:spPr>
            <a:xfrm flipV="1">
              <a:off x="757922" y="1989527"/>
              <a:ext cx="217484" cy="37295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52" name="Elbow Connector 251">
              <a:extLst>
                <a:ext uri="{FF2B5EF4-FFF2-40B4-BE49-F238E27FC236}">
                  <a16:creationId xmlns:a16="http://schemas.microsoft.com/office/drawing/2014/main" id="{23530658-0FED-905F-2218-5DBAC5183CC0}"/>
                </a:ext>
              </a:extLst>
            </p:cNvPr>
            <p:cNvCxnSpPr>
              <a:cxnSpLocks/>
              <a:stCxn id="347" idx="3"/>
              <a:endCxn id="249" idx="2"/>
            </p:cNvCxnSpPr>
            <p:nvPr/>
          </p:nvCxnSpPr>
          <p:spPr>
            <a:xfrm>
              <a:off x="757922" y="2362482"/>
              <a:ext cx="217484" cy="360154"/>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253" name="Elbow Connector 252">
              <a:extLst>
                <a:ext uri="{FF2B5EF4-FFF2-40B4-BE49-F238E27FC236}">
                  <a16:creationId xmlns:a16="http://schemas.microsoft.com/office/drawing/2014/main" id="{422B2C98-1295-022D-C221-A7AC10B771DB}"/>
                </a:ext>
              </a:extLst>
            </p:cNvPr>
            <p:cNvCxnSpPr>
              <a:cxnSpLocks/>
              <a:stCxn id="347" idx="3"/>
              <a:endCxn id="248" idx="2"/>
            </p:cNvCxnSpPr>
            <p:nvPr/>
          </p:nvCxnSpPr>
          <p:spPr>
            <a:xfrm>
              <a:off x="757922" y="2362482"/>
              <a:ext cx="217484" cy="109326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54" name="Elbow Connector 253">
              <a:extLst>
                <a:ext uri="{FF2B5EF4-FFF2-40B4-BE49-F238E27FC236}">
                  <a16:creationId xmlns:a16="http://schemas.microsoft.com/office/drawing/2014/main" id="{C7F2A62B-D125-FE5F-A121-8968227E77E5}"/>
                </a:ext>
              </a:extLst>
            </p:cNvPr>
            <p:cNvCxnSpPr>
              <a:cxnSpLocks/>
              <a:stCxn id="246" idx="0"/>
              <a:endCxn id="312" idx="1"/>
            </p:cNvCxnSpPr>
            <p:nvPr/>
          </p:nvCxnSpPr>
          <p:spPr>
            <a:xfrm>
              <a:off x="1498774" y="1256419"/>
              <a:ext cx="214048" cy="64904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55" name="Elbow Connector 254">
              <a:extLst>
                <a:ext uri="{FF2B5EF4-FFF2-40B4-BE49-F238E27FC236}">
                  <a16:creationId xmlns:a16="http://schemas.microsoft.com/office/drawing/2014/main" id="{96002A12-D542-8C13-33DB-2FC210D14925}"/>
                </a:ext>
              </a:extLst>
            </p:cNvPr>
            <p:cNvCxnSpPr>
              <a:cxnSpLocks/>
              <a:stCxn id="247" idx="0"/>
              <a:endCxn id="313" idx="1"/>
            </p:cNvCxnSpPr>
            <p:nvPr/>
          </p:nvCxnSpPr>
          <p:spPr>
            <a:xfrm>
              <a:off x="1498774" y="1989527"/>
              <a:ext cx="214049" cy="26891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56" name="Elbow Connector 255">
              <a:extLst>
                <a:ext uri="{FF2B5EF4-FFF2-40B4-BE49-F238E27FC236}">
                  <a16:creationId xmlns:a16="http://schemas.microsoft.com/office/drawing/2014/main" id="{ED601BF2-B37E-B958-6D3D-069017E0B364}"/>
                </a:ext>
              </a:extLst>
            </p:cNvPr>
            <p:cNvCxnSpPr>
              <a:cxnSpLocks/>
              <a:stCxn id="249" idx="0"/>
              <a:endCxn id="310" idx="1"/>
            </p:cNvCxnSpPr>
            <p:nvPr/>
          </p:nvCxnSpPr>
          <p:spPr>
            <a:xfrm flipV="1">
              <a:off x="1498774" y="2609931"/>
              <a:ext cx="214049" cy="11270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57" name="Elbow Connector 256">
              <a:extLst>
                <a:ext uri="{FF2B5EF4-FFF2-40B4-BE49-F238E27FC236}">
                  <a16:creationId xmlns:a16="http://schemas.microsoft.com/office/drawing/2014/main" id="{1A8A2AB9-E416-7D2A-DCC1-A1F9DA7E4BD5}"/>
                </a:ext>
              </a:extLst>
            </p:cNvPr>
            <p:cNvCxnSpPr>
              <a:cxnSpLocks/>
              <a:stCxn id="248" idx="0"/>
              <a:endCxn id="311" idx="1"/>
            </p:cNvCxnSpPr>
            <p:nvPr/>
          </p:nvCxnSpPr>
          <p:spPr>
            <a:xfrm flipV="1">
              <a:off x="1498774" y="2961417"/>
              <a:ext cx="214048" cy="49432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258" name="Right Brace 257">
              <a:extLst>
                <a:ext uri="{FF2B5EF4-FFF2-40B4-BE49-F238E27FC236}">
                  <a16:creationId xmlns:a16="http://schemas.microsoft.com/office/drawing/2014/main" id="{59E7EE04-172B-C87D-A817-B10865299F51}"/>
                </a:ext>
              </a:extLst>
            </p:cNvPr>
            <p:cNvSpPr/>
            <p:nvPr/>
          </p:nvSpPr>
          <p:spPr>
            <a:xfrm>
              <a:off x="1890051" y="1676883"/>
              <a:ext cx="147115" cy="1493048"/>
            </a:xfrm>
            <a:prstGeom prst="rightBrace">
              <a:avLst/>
            </a:prstGeom>
            <a:ln w="15875">
              <a:solidFill>
                <a:schemeClr val="dk1">
                  <a:shade val="95000"/>
                  <a:satMod val="105000"/>
                  <a:alpha val="26256"/>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59" name="Elbow Connector 258">
              <a:extLst>
                <a:ext uri="{FF2B5EF4-FFF2-40B4-BE49-F238E27FC236}">
                  <a16:creationId xmlns:a16="http://schemas.microsoft.com/office/drawing/2014/main" id="{42E9E4E1-AE98-A53B-7EA7-2730BC06783B}"/>
                </a:ext>
              </a:extLst>
            </p:cNvPr>
            <p:cNvCxnSpPr>
              <a:cxnSpLocks/>
              <a:endCxn id="318" idx="2"/>
            </p:cNvCxnSpPr>
            <p:nvPr/>
          </p:nvCxnSpPr>
          <p:spPr>
            <a:xfrm>
              <a:off x="2036018" y="1549697"/>
              <a:ext cx="423561" cy="188931"/>
            </a:xfrm>
            <a:prstGeom prst="bentConnector2">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260" name="Elbow Connector 259">
              <a:extLst>
                <a:ext uri="{FF2B5EF4-FFF2-40B4-BE49-F238E27FC236}">
                  <a16:creationId xmlns:a16="http://schemas.microsoft.com/office/drawing/2014/main" id="{78D705EA-7614-AA23-A0D0-BDFBD0480733}"/>
                </a:ext>
              </a:extLst>
            </p:cNvPr>
            <p:cNvCxnSpPr>
              <a:cxnSpLocks/>
              <a:endCxn id="303" idx="0"/>
            </p:cNvCxnSpPr>
            <p:nvPr/>
          </p:nvCxnSpPr>
          <p:spPr>
            <a:xfrm rot="5400000" flipH="1" flipV="1">
              <a:off x="1477183" y="1745155"/>
              <a:ext cx="1247248" cy="124425"/>
            </a:xfrm>
            <a:prstGeom prst="bentConnector2">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261" name="Straight Arrow Connector 260">
              <a:extLst>
                <a:ext uri="{FF2B5EF4-FFF2-40B4-BE49-F238E27FC236}">
                  <a16:creationId xmlns:a16="http://schemas.microsoft.com/office/drawing/2014/main" id="{A581FEF8-05BD-6259-62C9-4521BB3D800F}"/>
                </a:ext>
              </a:extLst>
            </p:cNvPr>
            <p:cNvCxnSpPr>
              <a:cxnSpLocks/>
              <a:stCxn id="318" idx="0"/>
            </p:cNvCxnSpPr>
            <p:nvPr/>
          </p:nvCxnSpPr>
          <p:spPr>
            <a:xfrm>
              <a:off x="2459579" y="2149503"/>
              <a:ext cx="0" cy="89242"/>
            </a:xfrm>
            <a:prstGeom prst="straightConnector1">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262" name="Straight Arrow Connector 261">
              <a:extLst>
                <a:ext uri="{FF2B5EF4-FFF2-40B4-BE49-F238E27FC236}">
                  <a16:creationId xmlns:a16="http://schemas.microsoft.com/office/drawing/2014/main" id="{9203AB25-D17F-7F80-7752-E51A585CD18E}"/>
                </a:ext>
              </a:extLst>
            </p:cNvPr>
            <p:cNvCxnSpPr>
              <a:cxnSpLocks/>
              <a:stCxn id="335" idx="2"/>
              <a:endCxn id="329" idx="0"/>
            </p:cNvCxnSpPr>
            <p:nvPr/>
          </p:nvCxnSpPr>
          <p:spPr>
            <a:xfrm flipH="1">
              <a:off x="2511315" y="2580999"/>
              <a:ext cx="332" cy="12425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63" name="Straight Arrow Connector 262">
              <a:extLst>
                <a:ext uri="{FF2B5EF4-FFF2-40B4-BE49-F238E27FC236}">
                  <a16:creationId xmlns:a16="http://schemas.microsoft.com/office/drawing/2014/main" id="{61EE5719-2D7A-07EF-BBAD-30A67A1E6871}"/>
                </a:ext>
              </a:extLst>
            </p:cNvPr>
            <p:cNvCxnSpPr>
              <a:cxnSpLocks/>
              <a:stCxn id="329" idx="2"/>
              <a:endCxn id="316" idx="0"/>
            </p:cNvCxnSpPr>
            <p:nvPr/>
          </p:nvCxnSpPr>
          <p:spPr>
            <a:xfrm flipH="1">
              <a:off x="2510468" y="2985305"/>
              <a:ext cx="847" cy="131588"/>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64" name="Straight Arrow Connector 263">
              <a:extLst>
                <a:ext uri="{FF2B5EF4-FFF2-40B4-BE49-F238E27FC236}">
                  <a16:creationId xmlns:a16="http://schemas.microsoft.com/office/drawing/2014/main" id="{D4A6633D-78F5-B2FC-1301-ED960E40B2E8}"/>
                </a:ext>
              </a:extLst>
            </p:cNvPr>
            <p:cNvCxnSpPr>
              <a:cxnSpLocks/>
              <a:stCxn id="316" idx="2"/>
              <a:endCxn id="339" idx="0"/>
            </p:cNvCxnSpPr>
            <p:nvPr/>
          </p:nvCxnSpPr>
          <p:spPr>
            <a:xfrm flipH="1">
              <a:off x="2506302" y="3527769"/>
              <a:ext cx="4166" cy="159330"/>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65" name="Elbow Connector 264">
              <a:extLst>
                <a:ext uri="{FF2B5EF4-FFF2-40B4-BE49-F238E27FC236}">
                  <a16:creationId xmlns:a16="http://schemas.microsoft.com/office/drawing/2014/main" id="{69672C26-7CC9-BC6A-2DC2-F352B456BF72}"/>
                </a:ext>
              </a:extLst>
            </p:cNvPr>
            <p:cNvCxnSpPr>
              <a:cxnSpLocks/>
              <a:stCxn id="335" idx="3"/>
              <a:endCxn id="322" idx="4"/>
            </p:cNvCxnSpPr>
            <p:nvPr/>
          </p:nvCxnSpPr>
          <p:spPr>
            <a:xfrm flipV="1">
              <a:off x="2931903" y="2299358"/>
              <a:ext cx="152513" cy="139710"/>
            </a:xfrm>
            <a:prstGeom prst="bentConnector2">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266" name="Elbow Connector 265">
              <a:extLst>
                <a:ext uri="{FF2B5EF4-FFF2-40B4-BE49-F238E27FC236}">
                  <a16:creationId xmlns:a16="http://schemas.microsoft.com/office/drawing/2014/main" id="{1B17BB02-D44A-3717-9E07-6C86DE1D6418}"/>
                </a:ext>
              </a:extLst>
            </p:cNvPr>
            <p:cNvCxnSpPr>
              <a:cxnSpLocks/>
              <a:stCxn id="335" idx="3"/>
              <a:endCxn id="314" idx="0"/>
            </p:cNvCxnSpPr>
            <p:nvPr/>
          </p:nvCxnSpPr>
          <p:spPr>
            <a:xfrm>
              <a:off x="2931903" y="2439068"/>
              <a:ext cx="501136" cy="342499"/>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67" name="Straight Arrow Connector 266">
              <a:extLst>
                <a:ext uri="{FF2B5EF4-FFF2-40B4-BE49-F238E27FC236}">
                  <a16:creationId xmlns:a16="http://schemas.microsoft.com/office/drawing/2014/main" id="{F23B57DC-8981-BFA0-1EB0-859DFC8D5933}"/>
                </a:ext>
              </a:extLst>
            </p:cNvPr>
            <p:cNvCxnSpPr>
              <a:cxnSpLocks/>
              <a:stCxn id="314" idx="2"/>
              <a:endCxn id="337" idx="0"/>
            </p:cNvCxnSpPr>
            <p:nvPr/>
          </p:nvCxnSpPr>
          <p:spPr>
            <a:xfrm flipH="1">
              <a:off x="3425446" y="3133052"/>
              <a:ext cx="7593" cy="131878"/>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268" name="Elbow Connector 267">
              <a:extLst>
                <a:ext uri="{FF2B5EF4-FFF2-40B4-BE49-F238E27FC236}">
                  <a16:creationId xmlns:a16="http://schemas.microsoft.com/office/drawing/2014/main" id="{894BC155-AC19-D60D-6A95-A9E114FE7ABC}"/>
                </a:ext>
              </a:extLst>
            </p:cNvPr>
            <p:cNvCxnSpPr>
              <a:cxnSpLocks/>
              <a:stCxn id="337" idx="2"/>
              <a:endCxn id="339" idx="3"/>
            </p:cNvCxnSpPr>
            <p:nvPr/>
          </p:nvCxnSpPr>
          <p:spPr>
            <a:xfrm rot="5400000">
              <a:off x="3139178" y="3540858"/>
              <a:ext cx="196087" cy="376451"/>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69" name="Straight Arrow Connector 268">
              <a:extLst>
                <a:ext uri="{FF2B5EF4-FFF2-40B4-BE49-F238E27FC236}">
                  <a16:creationId xmlns:a16="http://schemas.microsoft.com/office/drawing/2014/main" id="{332FDD4B-0937-9CEA-880A-546B61F07A33}"/>
                </a:ext>
              </a:extLst>
            </p:cNvPr>
            <p:cNvCxnSpPr>
              <a:cxnSpLocks/>
              <a:stCxn id="322" idx="6"/>
              <a:endCxn id="341" idx="1"/>
            </p:cNvCxnSpPr>
            <p:nvPr/>
          </p:nvCxnSpPr>
          <p:spPr>
            <a:xfrm>
              <a:off x="3226707" y="2159331"/>
              <a:ext cx="142659" cy="0"/>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270" name="Straight Arrow Connector 269">
              <a:extLst>
                <a:ext uri="{FF2B5EF4-FFF2-40B4-BE49-F238E27FC236}">
                  <a16:creationId xmlns:a16="http://schemas.microsoft.com/office/drawing/2014/main" id="{B8AC71B4-D301-A795-884C-C10D9EEAF4EF}"/>
                </a:ext>
              </a:extLst>
            </p:cNvPr>
            <p:cNvCxnSpPr>
              <a:cxnSpLocks/>
              <a:stCxn id="303" idx="2"/>
              <a:endCxn id="345" idx="1"/>
            </p:cNvCxnSpPr>
            <p:nvPr/>
          </p:nvCxnSpPr>
          <p:spPr>
            <a:xfrm>
              <a:off x="3019323" y="1183743"/>
              <a:ext cx="107624" cy="1"/>
            </a:xfrm>
            <a:prstGeom prst="straightConnector1">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271" name="Straight Arrow Connector 270">
              <a:extLst>
                <a:ext uri="{FF2B5EF4-FFF2-40B4-BE49-F238E27FC236}">
                  <a16:creationId xmlns:a16="http://schemas.microsoft.com/office/drawing/2014/main" id="{E2A797C8-C19F-CAD8-7474-7D2BD1140877}"/>
                </a:ext>
              </a:extLst>
            </p:cNvPr>
            <p:cNvCxnSpPr>
              <a:cxnSpLocks/>
              <a:stCxn id="345" idx="3"/>
              <a:endCxn id="343" idx="1"/>
            </p:cNvCxnSpPr>
            <p:nvPr/>
          </p:nvCxnSpPr>
          <p:spPr>
            <a:xfrm>
              <a:off x="3338729" y="1183744"/>
              <a:ext cx="173435" cy="0"/>
            </a:xfrm>
            <a:prstGeom prst="straightConnector1">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272" name="Straight Arrow Connector 271">
              <a:extLst>
                <a:ext uri="{FF2B5EF4-FFF2-40B4-BE49-F238E27FC236}">
                  <a16:creationId xmlns:a16="http://schemas.microsoft.com/office/drawing/2014/main" id="{C4A24513-7B9A-C9F6-1542-9609E4D52E46}"/>
                </a:ext>
              </a:extLst>
            </p:cNvPr>
            <p:cNvCxnSpPr>
              <a:cxnSpLocks/>
              <a:stCxn id="320" idx="0"/>
              <a:endCxn id="341" idx="2"/>
            </p:cNvCxnSpPr>
            <p:nvPr/>
          </p:nvCxnSpPr>
          <p:spPr>
            <a:xfrm flipV="1">
              <a:off x="3970682" y="2299358"/>
              <a:ext cx="1" cy="20193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273" name="Elbow Connector 272">
              <a:extLst>
                <a:ext uri="{FF2B5EF4-FFF2-40B4-BE49-F238E27FC236}">
                  <a16:creationId xmlns:a16="http://schemas.microsoft.com/office/drawing/2014/main" id="{2FFC4277-51D4-9086-2BF9-BAAD1EE9D499}"/>
                </a:ext>
              </a:extLst>
            </p:cNvPr>
            <p:cNvCxnSpPr>
              <a:cxnSpLocks/>
              <a:stCxn id="343" idx="3"/>
              <a:endCxn id="246"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274" name="Straight Arrow Connector 273">
              <a:extLst>
                <a:ext uri="{FF2B5EF4-FFF2-40B4-BE49-F238E27FC236}">
                  <a16:creationId xmlns:a16="http://schemas.microsoft.com/office/drawing/2014/main" id="{B30348C0-6784-61CB-60D2-5A7C2B8CB7E9}"/>
                </a:ext>
              </a:extLst>
            </p:cNvPr>
            <p:cNvCxnSpPr>
              <a:cxnSpLocks/>
            </p:cNvCxnSpPr>
            <p:nvPr/>
          </p:nvCxnSpPr>
          <p:spPr>
            <a:xfrm>
              <a:off x="2653797" y="1580942"/>
              <a:ext cx="0" cy="140815"/>
            </a:xfrm>
            <a:prstGeom prst="straightConnector1">
              <a:avLst/>
            </a:prstGeom>
            <a:ln w="12700">
              <a:solidFill>
                <a:schemeClr val="dk1">
                  <a:shade val="95000"/>
                  <a:satMod val="105000"/>
                  <a:alpha val="26203"/>
                </a:schemeClr>
              </a:solidFill>
              <a:tailEnd type="triangle"/>
            </a:ln>
          </p:spPr>
          <p:style>
            <a:lnRef idx="1">
              <a:schemeClr val="dk1"/>
            </a:lnRef>
            <a:fillRef idx="0">
              <a:schemeClr val="dk1"/>
            </a:fillRef>
            <a:effectRef idx="0">
              <a:schemeClr val="dk1"/>
            </a:effectRef>
            <a:fontRef idx="minor">
              <a:schemeClr val="tx1"/>
            </a:fontRef>
          </p:style>
        </p:cxnSp>
        <p:cxnSp>
          <p:nvCxnSpPr>
            <p:cNvPr id="275" name="Elbow Connector 274">
              <a:extLst>
                <a:ext uri="{FF2B5EF4-FFF2-40B4-BE49-F238E27FC236}">
                  <a16:creationId xmlns:a16="http://schemas.microsoft.com/office/drawing/2014/main" id="{CD2BCF2B-1699-F20B-2A1A-5B7B2D4FB89C}"/>
                </a:ext>
              </a:extLst>
            </p:cNvPr>
            <p:cNvCxnSpPr>
              <a:cxnSpLocks/>
              <a:endCxn id="247" idx="2"/>
            </p:cNvCxnSpPr>
            <p:nvPr/>
          </p:nvCxnSpPr>
          <p:spPr>
            <a:xfrm rot="16200000" flipH="1">
              <a:off x="537396" y="1551516"/>
              <a:ext cx="709200" cy="16682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276" name="Elbow Connector 275">
              <a:extLst>
                <a:ext uri="{FF2B5EF4-FFF2-40B4-BE49-F238E27FC236}">
                  <a16:creationId xmlns:a16="http://schemas.microsoft.com/office/drawing/2014/main" id="{538ACFC2-C6EE-2D32-6A85-29FF4D67B80D}"/>
                </a:ext>
              </a:extLst>
            </p:cNvPr>
            <p:cNvCxnSpPr>
              <a:cxnSpLocks/>
              <a:endCxn id="249" idx="2"/>
            </p:cNvCxnSpPr>
            <p:nvPr/>
          </p:nvCxnSpPr>
          <p:spPr>
            <a:xfrm rot="16200000" flipH="1">
              <a:off x="534572" y="2281803"/>
              <a:ext cx="721155" cy="16051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277" name="Elbow Connector 276">
              <a:extLst>
                <a:ext uri="{FF2B5EF4-FFF2-40B4-BE49-F238E27FC236}">
                  <a16:creationId xmlns:a16="http://schemas.microsoft.com/office/drawing/2014/main" id="{FD3F4735-4854-E49D-DD9F-40A64BAAF287}"/>
                </a:ext>
              </a:extLst>
            </p:cNvPr>
            <p:cNvCxnSpPr>
              <a:cxnSpLocks/>
              <a:endCxn id="248" idx="2"/>
            </p:cNvCxnSpPr>
            <p:nvPr/>
          </p:nvCxnSpPr>
          <p:spPr>
            <a:xfrm rot="16200000" flipH="1">
              <a:off x="527488" y="3007828"/>
              <a:ext cx="733109" cy="162725"/>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278" name="Group 277">
              <a:extLst>
                <a:ext uri="{FF2B5EF4-FFF2-40B4-BE49-F238E27FC236}">
                  <a16:creationId xmlns:a16="http://schemas.microsoft.com/office/drawing/2014/main" id="{0739045B-52D0-9815-5020-47174048A94B}"/>
                </a:ext>
              </a:extLst>
            </p:cNvPr>
            <p:cNvGrpSpPr/>
            <p:nvPr/>
          </p:nvGrpSpPr>
          <p:grpSpPr>
            <a:xfrm>
              <a:off x="546139" y="2186738"/>
              <a:ext cx="211783" cy="351485"/>
              <a:chOff x="452216" y="3136218"/>
              <a:chExt cx="361245" cy="584776"/>
            </a:xfrm>
          </p:grpSpPr>
          <p:sp>
            <p:nvSpPr>
              <p:cNvPr id="347" name="Rectangle 346">
                <a:extLst>
                  <a:ext uri="{FF2B5EF4-FFF2-40B4-BE49-F238E27FC236}">
                    <a16:creationId xmlns:a16="http://schemas.microsoft.com/office/drawing/2014/main" id="{FD055F73-6D4F-17B7-26F4-6082734B65DA}"/>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 name="Picture 347">
                <a:extLst>
                  <a:ext uri="{FF2B5EF4-FFF2-40B4-BE49-F238E27FC236}">
                    <a16:creationId xmlns:a16="http://schemas.microsoft.com/office/drawing/2014/main" id="{8242760B-23D6-B002-DD6C-98F336F377F8}"/>
                  </a:ext>
                </a:extLst>
              </p:cNvPr>
              <p:cNvPicPr>
                <a:picLocks noChangeAspect="1"/>
              </p:cNvPicPr>
              <p:nvPr/>
            </p:nvPicPr>
            <p:blipFill>
              <a:blip r:embed="rId6"/>
              <a:stretch>
                <a:fillRect/>
              </a:stretch>
            </p:blipFill>
            <p:spPr>
              <a:xfrm>
                <a:off x="538123" y="3338549"/>
                <a:ext cx="166767" cy="149213"/>
              </a:xfrm>
              <a:prstGeom prst="rect">
                <a:avLst/>
              </a:prstGeom>
            </p:spPr>
          </p:pic>
        </p:grpSp>
        <p:grpSp>
          <p:nvGrpSpPr>
            <p:cNvPr id="279" name="Group 278">
              <a:extLst>
                <a:ext uri="{FF2B5EF4-FFF2-40B4-BE49-F238E27FC236}">
                  <a16:creationId xmlns:a16="http://schemas.microsoft.com/office/drawing/2014/main" id="{2AC86186-DAAF-2C1A-FBC7-100E5A44FD0A}"/>
                </a:ext>
              </a:extLst>
            </p:cNvPr>
            <p:cNvGrpSpPr/>
            <p:nvPr/>
          </p:nvGrpSpPr>
          <p:grpSpPr>
            <a:xfrm>
              <a:off x="3126947" y="1008001"/>
              <a:ext cx="211783" cy="351485"/>
              <a:chOff x="4409442" y="1190606"/>
              <a:chExt cx="361245" cy="584776"/>
            </a:xfrm>
          </p:grpSpPr>
          <p:sp>
            <p:nvSpPr>
              <p:cNvPr id="345" name="Rectangle 344">
                <a:extLst>
                  <a:ext uri="{FF2B5EF4-FFF2-40B4-BE49-F238E27FC236}">
                    <a16:creationId xmlns:a16="http://schemas.microsoft.com/office/drawing/2014/main" id="{D691DEB6-E2FB-54FB-EAF4-EED0AE3F024A}"/>
                  </a:ext>
                </a:extLst>
              </p:cNvPr>
              <p:cNvSpPr/>
              <p:nvPr/>
            </p:nvSpPr>
            <p:spPr>
              <a:xfrm>
                <a:off x="4409442" y="1190606"/>
                <a:ext cx="361245" cy="584776"/>
              </a:xfrm>
              <a:prstGeom prst="rect">
                <a:avLst/>
              </a:prstGeom>
              <a:solidFill>
                <a:schemeClr val="bg1"/>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6" name="Picture 345">
                <a:extLst>
                  <a:ext uri="{FF2B5EF4-FFF2-40B4-BE49-F238E27FC236}">
                    <a16:creationId xmlns:a16="http://schemas.microsoft.com/office/drawing/2014/main" id="{82604A28-063B-0DA5-B83A-5D6F4485F48B}"/>
                  </a:ext>
                </a:extLst>
              </p:cNvPr>
              <p:cNvPicPr>
                <a:picLocks noChangeAspect="1"/>
              </p:cNvPicPr>
              <p:nvPr/>
            </p:nvPicPr>
            <p:blipFill>
              <a:blip r:embed="rId7">
                <a:alphaModFix amt="26000"/>
              </a:blip>
              <a:stretch>
                <a:fillRect/>
              </a:stretch>
            </p:blipFill>
            <p:spPr>
              <a:xfrm>
                <a:off x="4499414" y="1360530"/>
                <a:ext cx="156565" cy="214247"/>
              </a:xfrm>
              <a:prstGeom prst="rect">
                <a:avLst/>
              </a:prstGeom>
            </p:spPr>
          </p:pic>
        </p:grpSp>
        <p:grpSp>
          <p:nvGrpSpPr>
            <p:cNvPr id="280" name="Group 279">
              <a:extLst>
                <a:ext uri="{FF2B5EF4-FFF2-40B4-BE49-F238E27FC236}">
                  <a16:creationId xmlns:a16="http://schemas.microsoft.com/office/drawing/2014/main" id="{8AB0EA6D-9302-5130-7D31-4AC920DAFF8B}"/>
                </a:ext>
              </a:extLst>
            </p:cNvPr>
            <p:cNvGrpSpPr/>
            <p:nvPr/>
          </p:nvGrpSpPr>
          <p:grpSpPr>
            <a:xfrm>
              <a:off x="3512164" y="1000689"/>
              <a:ext cx="1076900" cy="366110"/>
              <a:chOff x="4956982" y="1178439"/>
              <a:chExt cx="1836904" cy="609107"/>
            </a:xfrm>
          </p:grpSpPr>
          <p:sp>
            <p:nvSpPr>
              <p:cNvPr id="343" name="Rounded Rectangle 342">
                <a:extLst>
                  <a:ext uri="{FF2B5EF4-FFF2-40B4-BE49-F238E27FC236}">
                    <a16:creationId xmlns:a16="http://schemas.microsoft.com/office/drawing/2014/main" id="{3B69348A-FEB1-5B7D-6B29-6BD898142485}"/>
                  </a:ext>
                </a:extLst>
              </p:cNvPr>
              <p:cNvSpPr/>
              <p:nvPr/>
            </p:nvSpPr>
            <p:spPr>
              <a:xfrm>
                <a:off x="4956982" y="1178439"/>
                <a:ext cx="1836904" cy="609107"/>
              </a:xfrm>
              <a:prstGeom prst="roundRect">
                <a:avLst/>
              </a:prstGeom>
              <a:solidFill>
                <a:schemeClr val="accent1">
                  <a:alpha val="0"/>
                </a:schemeClr>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4" name="Picture 343">
                <a:extLst>
                  <a:ext uri="{FF2B5EF4-FFF2-40B4-BE49-F238E27FC236}">
                    <a16:creationId xmlns:a16="http://schemas.microsoft.com/office/drawing/2014/main" id="{E1271CA0-D9D4-8BC3-C76F-7EF78C1BE3A0}"/>
                  </a:ext>
                </a:extLst>
              </p:cNvPr>
              <p:cNvPicPr>
                <a:picLocks noChangeAspect="1"/>
              </p:cNvPicPr>
              <p:nvPr/>
            </p:nvPicPr>
            <p:blipFill>
              <a:blip r:embed="rId8">
                <a:alphaModFix amt="26000"/>
              </a:blip>
              <a:stretch>
                <a:fillRect/>
              </a:stretch>
            </p:blipFill>
            <p:spPr>
              <a:xfrm>
                <a:off x="5186397" y="1397917"/>
                <a:ext cx="1422258" cy="182625"/>
              </a:xfrm>
              <a:prstGeom prst="rect">
                <a:avLst/>
              </a:prstGeom>
            </p:spPr>
          </p:pic>
        </p:grpSp>
        <p:grpSp>
          <p:nvGrpSpPr>
            <p:cNvPr id="281" name="Group 280">
              <a:extLst>
                <a:ext uri="{FF2B5EF4-FFF2-40B4-BE49-F238E27FC236}">
                  <a16:creationId xmlns:a16="http://schemas.microsoft.com/office/drawing/2014/main" id="{65C898DE-FA04-7AA1-CBF4-DC8EA87FF9A6}"/>
                </a:ext>
              </a:extLst>
            </p:cNvPr>
            <p:cNvGrpSpPr/>
            <p:nvPr/>
          </p:nvGrpSpPr>
          <p:grpSpPr>
            <a:xfrm>
              <a:off x="3369366" y="2019303"/>
              <a:ext cx="1202634" cy="280055"/>
              <a:chOff x="5417789" y="2545335"/>
              <a:chExt cx="2051373" cy="465935"/>
            </a:xfrm>
          </p:grpSpPr>
          <p:sp>
            <p:nvSpPr>
              <p:cNvPr id="341" name="Rounded Rectangle 340">
                <a:extLst>
                  <a:ext uri="{FF2B5EF4-FFF2-40B4-BE49-F238E27FC236}">
                    <a16:creationId xmlns:a16="http://schemas.microsoft.com/office/drawing/2014/main" id="{564C2E2B-B974-2EDE-4E35-DA4827D83C7D}"/>
                  </a:ext>
                </a:extLst>
              </p:cNvPr>
              <p:cNvSpPr/>
              <p:nvPr/>
            </p:nvSpPr>
            <p:spPr>
              <a:xfrm>
                <a:off x="5417789" y="2545335"/>
                <a:ext cx="2051373" cy="465935"/>
              </a:xfrm>
              <a:prstGeom prst="roundRect">
                <a:avLst/>
              </a:prstGeom>
              <a:solidFill>
                <a:schemeClr val="accent1">
                  <a:alpha val="0"/>
                </a:schemeClr>
              </a:solidFill>
              <a:ln>
                <a:solidFill>
                  <a:srgbClr val="FF0000">
                    <a:alpha val="2776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2" name="Picture 341">
                <a:extLst>
                  <a:ext uri="{FF2B5EF4-FFF2-40B4-BE49-F238E27FC236}">
                    <a16:creationId xmlns:a16="http://schemas.microsoft.com/office/drawing/2014/main" id="{C3C9300E-C67C-A59C-B7C1-E608AF08E1A0}"/>
                  </a:ext>
                </a:extLst>
              </p:cNvPr>
              <p:cNvPicPr>
                <a:picLocks noChangeAspect="1"/>
              </p:cNvPicPr>
              <p:nvPr/>
            </p:nvPicPr>
            <p:blipFill>
              <a:blip r:embed="rId9">
                <a:alphaModFix amt="33000"/>
              </a:blip>
              <a:stretch>
                <a:fillRect/>
              </a:stretch>
            </p:blipFill>
            <p:spPr>
              <a:xfrm>
                <a:off x="5500973" y="2651851"/>
                <a:ext cx="1885005" cy="241956"/>
              </a:xfrm>
              <a:prstGeom prst="rect">
                <a:avLst/>
              </a:prstGeom>
            </p:spPr>
          </p:pic>
        </p:grpSp>
        <p:grpSp>
          <p:nvGrpSpPr>
            <p:cNvPr id="282" name="Group 281">
              <a:extLst>
                <a:ext uri="{FF2B5EF4-FFF2-40B4-BE49-F238E27FC236}">
                  <a16:creationId xmlns:a16="http://schemas.microsoft.com/office/drawing/2014/main" id="{92AC193B-05F9-8499-AFA1-57E5218C89E9}"/>
                </a:ext>
              </a:extLst>
            </p:cNvPr>
            <p:cNvGrpSpPr/>
            <p:nvPr/>
          </p:nvGrpSpPr>
          <p:grpSpPr>
            <a:xfrm>
              <a:off x="1963608" y="3687099"/>
              <a:ext cx="1085387" cy="280055"/>
              <a:chOff x="2896757" y="5492624"/>
              <a:chExt cx="1851379" cy="465935"/>
            </a:xfrm>
          </p:grpSpPr>
          <p:sp>
            <p:nvSpPr>
              <p:cNvPr id="339" name="Rounded Rectangle 338">
                <a:extLst>
                  <a:ext uri="{FF2B5EF4-FFF2-40B4-BE49-F238E27FC236}">
                    <a16:creationId xmlns:a16="http://schemas.microsoft.com/office/drawing/2014/main" id="{7ACCA30B-4DFE-D07B-5D58-DBD203A736FB}"/>
                  </a:ext>
                </a:extLst>
              </p:cNvPr>
              <p:cNvSpPr/>
              <p:nvPr/>
            </p:nvSpPr>
            <p:spPr>
              <a:xfrm>
                <a:off x="2896757" y="5492624"/>
                <a:ext cx="1851379" cy="465935"/>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0" name="Picture 339">
                <a:extLst>
                  <a:ext uri="{FF2B5EF4-FFF2-40B4-BE49-F238E27FC236}">
                    <a16:creationId xmlns:a16="http://schemas.microsoft.com/office/drawing/2014/main" id="{E6EBA04D-F662-0887-3A5E-10156F1698FC}"/>
                  </a:ext>
                </a:extLst>
              </p:cNvPr>
              <p:cNvPicPr>
                <a:picLocks noChangeAspect="1"/>
              </p:cNvPicPr>
              <p:nvPr/>
            </p:nvPicPr>
            <p:blipFill>
              <a:blip r:embed="rId10">
                <a:alphaModFix amt="32000"/>
              </a:blip>
              <a:stretch>
                <a:fillRect/>
              </a:stretch>
            </p:blipFill>
            <p:spPr>
              <a:xfrm>
                <a:off x="3152827" y="5621832"/>
                <a:ext cx="1362953" cy="189779"/>
              </a:xfrm>
              <a:prstGeom prst="rect">
                <a:avLst/>
              </a:prstGeom>
            </p:spPr>
          </p:pic>
        </p:grpSp>
        <p:grpSp>
          <p:nvGrpSpPr>
            <p:cNvPr id="283" name="Group 282">
              <a:extLst>
                <a:ext uri="{FF2B5EF4-FFF2-40B4-BE49-F238E27FC236}">
                  <a16:creationId xmlns:a16="http://schemas.microsoft.com/office/drawing/2014/main" id="{57FA7140-0405-5C5A-BF4E-DF9A57EE13F6}"/>
                </a:ext>
              </a:extLst>
            </p:cNvPr>
            <p:cNvGrpSpPr/>
            <p:nvPr/>
          </p:nvGrpSpPr>
          <p:grpSpPr>
            <a:xfrm>
              <a:off x="3164960" y="3264930"/>
              <a:ext cx="520971" cy="366110"/>
              <a:chOff x="4978543" y="4672395"/>
              <a:chExt cx="888637" cy="609107"/>
            </a:xfrm>
          </p:grpSpPr>
          <p:sp>
            <p:nvSpPr>
              <p:cNvPr id="337" name="Rounded Rectangle 336">
                <a:extLst>
                  <a:ext uri="{FF2B5EF4-FFF2-40B4-BE49-F238E27FC236}">
                    <a16:creationId xmlns:a16="http://schemas.microsoft.com/office/drawing/2014/main" id="{DEB2B6C7-9B1B-106A-8562-1805D33B7AB3}"/>
                  </a:ext>
                </a:extLst>
              </p:cNvPr>
              <p:cNvSpPr/>
              <p:nvPr/>
            </p:nvSpPr>
            <p:spPr>
              <a:xfrm>
                <a:off x="4978543" y="4672395"/>
                <a:ext cx="888637" cy="609107"/>
              </a:xfrm>
              <a:prstGeom prst="roundRect">
                <a:avLst/>
              </a:prstGeom>
              <a:solidFill>
                <a:schemeClr val="accent1">
                  <a:alpha val="0"/>
                </a:schemeClr>
              </a:solidFill>
              <a:ln>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8" name="Picture 337">
                <a:extLst>
                  <a:ext uri="{FF2B5EF4-FFF2-40B4-BE49-F238E27FC236}">
                    <a16:creationId xmlns:a16="http://schemas.microsoft.com/office/drawing/2014/main" id="{B7EFC5D6-BE9A-5B43-7F78-8A4459D38E75}"/>
                  </a:ext>
                </a:extLst>
              </p:cNvPr>
              <p:cNvPicPr>
                <a:picLocks noChangeAspect="1"/>
              </p:cNvPicPr>
              <p:nvPr/>
            </p:nvPicPr>
            <p:blipFill>
              <a:blip r:embed="rId11">
                <a:alphaModFix amt="30000"/>
              </a:blip>
              <a:stretch>
                <a:fillRect/>
              </a:stretch>
            </p:blipFill>
            <p:spPr>
              <a:xfrm>
                <a:off x="5081372" y="4892717"/>
                <a:ext cx="682980" cy="183118"/>
              </a:xfrm>
              <a:prstGeom prst="rect">
                <a:avLst/>
              </a:prstGeom>
            </p:spPr>
          </p:pic>
        </p:grpSp>
        <p:cxnSp>
          <p:nvCxnSpPr>
            <p:cNvPr id="284" name="Elbow Connector 283">
              <a:extLst>
                <a:ext uri="{FF2B5EF4-FFF2-40B4-BE49-F238E27FC236}">
                  <a16:creationId xmlns:a16="http://schemas.microsoft.com/office/drawing/2014/main" id="{1D5A3136-89E7-292D-1DC5-D239D126F632}"/>
                </a:ext>
              </a:extLst>
            </p:cNvPr>
            <p:cNvCxnSpPr>
              <a:cxnSpLocks/>
              <a:stCxn id="316" idx="1"/>
              <a:endCxn id="318" idx="1"/>
            </p:cNvCxnSpPr>
            <p:nvPr/>
          </p:nvCxnSpPr>
          <p:spPr>
            <a:xfrm rot="10800000" flipH="1">
              <a:off x="2259188" y="1944067"/>
              <a:ext cx="451669" cy="1378265"/>
            </a:xfrm>
            <a:prstGeom prst="bentConnector5">
              <a:avLst>
                <a:gd name="adj1" fmla="val -93504"/>
                <a:gd name="adj2" fmla="val -60761"/>
                <a:gd name="adj3" fmla="val 543500"/>
              </a:avLst>
            </a:prstGeom>
            <a:ln w="12700">
              <a:solidFill>
                <a:schemeClr val="dk1">
                  <a:shade val="95000"/>
                  <a:satMod val="105000"/>
                  <a:alpha val="25935"/>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5" name="Elbow Connector 284">
              <a:extLst>
                <a:ext uri="{FF2B5EF4-FFF2-40B4-BE49-F238E27FC236}">
                  <a16:creationId xmlns:a16="http://schemas.microsoft.com/office/drawing/2014/main" id="{C8BCDBB7-3DA7-210A-AFC5-9B44EB4AB4A3}"/>
                </a:ext>
              </a:extLst>
            </p:cNvPr>
            <p:cNvCxnSpPr>
              <a:cxnSpLocks/>
              <a:endCxn id="314" idx="3"/>
            </p:cNvCxnSpPr>
            <p:nvPr/>
          </p:nvCxnSpPr>
          <p:spPr>
            <a:xfrm rot="16200000" flipV="1">
              <a:off x="3280497" y="3260417"/>
              <a:ext cx="1185501" cy="579288"/>
            </a:xfrm>
            <a:prstGeom prst="bentConnector2">
              <a:avLst/>
            </a:prstGeom>
            <a:ln w="12700">
              <a:solidFill>
                <a:schemeClr val="dk1">
                  <a:shade val="95000"/>
                  <a:satMod val="105000"/>
                  <a:alpha val="25935"/>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286" name="Straight Connector 285">
              <a:extLst>
                <a:ext uri="{FF2B5EF4-FFF2-40B4-BE49-F238E27FC236}">
                  <a16:creationId xmlns:a16="http://schemas.microsoft.com/office/drawing/2014/main" id="{BB746D40-999E-D3CE-E2C2-EEBDBECCD670}"/>
                </a:ext>
              </a:extLst>
            </p:cNvPr>
            <p:cNvCxnSpPr>
              <a:cxnSpLocks/>
              <a:endCxn id="339" idx="2"/>
            </p:cNvCxnSpPr>
            <p:nvPr/>
          </p:nvCxnSpPr>
          <p:spPr>
            <a:xfrm flipV="1">
              <a:off x="2506301" y="3967154"/>
              <a:ext cx="1" cy="203103"/>
            </a:xfrm>
            <a:prstGeom prst="line">
              <a:avLst/>
            </a:prstGeom>
            <a:ln w="12700">
              <a:solidFill>
                <a:srgbClr val="FF0000">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A280FB16-3638-60F2-0439-F487F33104CF}"/>
                </a:ext>
              </a:extLst>
            </p:cNvPr>
            <p:cNvCxnSpPr>
              <a:cxnSpLocks/>
              <a:endCxn id="341" idx="3"/>
            </p:cNvCxnSpPr>
            <p:nvPr/>
          </p:nvCxnSpPr>
          <p:spPr>
            <a:xfrm flipH="1">
              <a:off x="4572000" y="2159330"/>
              <a:ext cx="147234" cy="1"/>
            </a:xfrm>
            <a:prstGeom prst="line">
              <a:avLst/>
            </a:prstGeom>
            <a:ln w="12700">
              <a:solidFill>
                <a:srgbClr val="FF0000">
                  <a:alpha val="3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288" name="Group 287">
              <a:extLst>
                <a:ext uri="{FF2B5EF4-FFF2-40B4-BE49-F238E27FC236}">
                  <a16:creationId xmlns:a16="http://schemas.microsoft.com/office/drawing/2014/main" id="{D274E5B2-A95C-D612-6616-36FCC1AAC77E}"/>
                </a:ext>
              </a:extLst>
            </p:cNvPr>
            <p:cNvGrpSpPr/>
            <p:nvPr/>
          </p:nvGrpSpPr>
          <p:grpSpPr>
            <a:xfrm>
              <a:off x="2091391" y="2297136"/>
              <a:ext cx="840512" cy="283863"/>
              <a:chOff x="3139544" y="3313436"/>
              <a:chExt cx="1433690" cy="472270"/>
            </a:xfrm>
          </p:grpSpPr>
          <p:grpSp>
            <p:nvGrpSpPr>
              <p:cNvPr id="330" name="Group 329">
                <a:extLst>
                  <a:ext uri="{FF2B5EF4-FFF2-40B4-BE49-F238E27FC236}">
                    <a16:creationId xmlns:a16="http://schemas.microsoft.com/office/drawing/2014/main" id="{22A082C7-530A-D4A6-7678-893E32FEE49F}"/>
                  </a:ext>
                </a:extLst>
              </p:cNvPr>
              <p:cNvGrpSpPr/>
              <p:nvPr/>
            </p:nvGrpSpPr>
            <p:grpSpPr>
              <a:xfrm>
                <a:off x="3139544" y="3313436"/>
                <a:ext cx="1433690" cy="472270"/>
                <a:chOff x="5437374" y="3177425"/>
                <a:chExt cx="1433690" cy="465935"/>
              </a:xfrm>
            </p:grpSpPr>
            <p:sp>
              <p:nvSpPr>
                <p:cNvPr id="333" name="Oval 332">
                  <a:extLst>
                    <a:ext uri="{FF2B5EF4-FFF2-40B4-BE49-F238E27FC236}">
                      <a16:creationId xmlns:a16="http://schemas.microsoft.com/office/drawing/2014/main" id="{1097237D-112C-8C2B-BF93-C8F3A5B27E2D}"/>
                    </a:ext>
                  </a:extLst>
                </p:cNvPr>
                <p:cNvSpPr/>
                <p:nvPr/>
              </p:nvSpPr>
              <p:spPr>
                <a:xfrm>
                  <a:off x="5527792" y="3297858"/>
                  <a:ext cx="361245" cy="329624"/>
                </a:xfrm>
                <a:prstGeom prst="ellipse">
                  <a:avLst/>
                </a:prstGeom>
                <a:solidFill>
                  <a:schemeClr val="bg1"/>
                </a:solidFill>
                <a:ln>
                  <a:solidFill>
                    <a:schemeClr val="tx1">
                      <a:alpha val="2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43D5C268-EFA5-658E-44EF-93B37E63CDE7}"/>
                    </a:ext>
                  </a:extLst>
                </p:cNvPr>
                <p:cNvSpPr/>
                <p:nvPr/>
              </p:nvSpPr>
              <p:spPr>
                <a:xfrm>
                  <a:off x="6402680" y="3297858"/>
                  <a:ext cx="361245" cy="329624"/>
                </a:xfrm>
                <a:prstGeom prst="ellipse">
                  <a:avLst/>
                </a:prstGeom>
                <a:solidFill>
                  <a:schemeClr val="bg1"/>
                </a:solidFill>
                <a:ln>
                  <a:solidFill>
                    <a:schemeClr val="tx1">
                      <a:alpha val="21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ounded Rectangle 334">
                  <a:extLst>
                    <a:ext uri="{FF2B5EF4-FFF2-40B4-BE49-F238E27FC236}">
                      <a16:creationId xmlns:a16="http://schemas.microsoft.com/office/drawing/2014/main" id="{6CA79D8F-879A-A22D-4F91-CC5BCBB070FF}"/>
                    </a:ext>
                  </a:extLst>
                </p:cNvPr>
                <p:cNvSpPr/>
                <p:nvPr/>
              </p:nvSpPr>
              <p:spPr>
                <a:xfrm>
                  <a:off x="5437374" y="3177425"/>
                  <a:ext cx="1433690" cy="465935"/>
                </a:xfrm>
                <a:prstGeom prst="roundRect">
                  <a:avLst/>
                </a:prstGeom>
                <a:solidFill>
                  <a:schemeClr val="bg1">
                    <a:alpha val="0"/>
                  </a:schemeClr>
                </a:solidFill>
                <a:ln>
                  <a:solidFill>
                    <a:schemeClr val="tx1">
                      <a:alpha val="40861"/>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6" name="Elbow Connector 335">
                  <a:extLst>
                    <a:ext uri="{FF2B5EF4-FFF2-40B4-BE49-F238E27FC236}">
                      <a16:creationId xmlns:a16="http://schemas.microsoft.com/office/drawing/2014/main" id="{72F3334A-2DAE-5328-633B-5EB1A14451B7}"/>
                    </a:ext>
                  </a:extLst>
                </p:cNvPr>
                <p:cNvCxnSpPr>
                  <a:cxnSpLocks/>
                  <a:stCxn id="333" idx="0"/>
                  <a:endCxn id="334" idx="0"/>
                </p:cNvCxnSpPr>
                <p:nvPr/>
              </p:nvCxnSpPr>
              <p:spPr>
                <a:xfrm rot="5400000" flipH="1" flipV="1">
                  <a:off x="6145859" y="2860414"/>
                  <a:ext cx="12700" cy="874888"/>
                </a:xfrm>
                <a:prstGeom prst="bentConnector3">
                  <a:avLst>
                    <a:gd name="adj1" fmla="val 1800000"/>
                  </a:avLst>
                </a:prstGeom>
                <a:ln w="12700">
                  <a:solidFill>
                    <a:schemeClr val="tx1">
                      <a:alpha val="31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31" name="Picture 330">
                <a:extLst>
                  <a:ext uri="{FF2B5EF4-FFF2-40B4-BE49-F238E27FC236}">
                    <a16:creationId xmlns:a16="http://schemas.microsoft.com/office/drawing/2014/main" id="{F687E13C-021C-4BCD-EA9D-AC03E43EAD9B}"/>
                  </a:ext>
                </a:extLst>
              </p:cNvPr>
              <p:cNvPicPr>
                <a:picLocks noChangeAspect="1"/>
              </p:cNvPicPr>
              <p:nvPr/>
            </p:nvPicPr>
            <p:blipFill>
              <a:blip r:embed="rId12">
                <a:alphaModFix amt="29000"/>
              </a:blip>
              <a:stretch>
                <a:fillRect/>
              </a:stretch>
            </p:blipFill>
            <p:spPr>
              <a:xfrm>
                <a:off x="3327239" y="3535073"/>
                <a:ext cx="176512" cy="136654"/>
              </a:xfrm>
              <a:prstGeom prst="rect">
                <a:avLst/>
              </a:prstGeom>
            </p:spPr>
          </p:pic>
          <p:pic>
            <p:nvPicPr>
              <p:cNvPr id="332" name="Picture 331">
                <a:extLst>
                  <a:ext uri="{FF2B5EF4-FFF2-40B4-BE49-F238E27FC236}">
                    <a16:creationId xmlns:a16="http://schemas.microsoft.com/office/drawing/2014/main" id="{80757AAF-8686-C46D-F30D-F876CC989FFA}"/>
                  </a:ext>
                </a:extLst>
              </p:cNvPr>
              <p:cNvPicPr>
                <a:picLocks noChangeAspect="1"/>
              </p:cNvPicPr>
              <p:nvPr/>
            </p:nvPicPr>
            <p:blipFill>
              <a:blip r:embed="rId13">
                <a:alphaModFix amt="34000"/>
              </a:blip>
              <a:stretch>
                <a:fillRect/>
              </a:stretch>
            </p:blipFill>
            <p:spPr>
              <a:xfrm>
                <a:off x="4196747" y="3544260"/>
                <a:ext cx="171450" cy="137160"/>
              </a:xfrm>
              <a:prstGeom prst="rect">
                <a:avLst/>
              </a:prstGeom>
            </p:spPr>
          </p:pic>
        </p:grpSp>
        <p:grpSp>
          <p:nvGrpSpPr>
            <p:cNvPr id="289" name="Group 288">
              <a:extLst>
                <a:ext uri="{FF2B5EF4-FFF2-40B4-BE49-F238E27FC236}">
                  <a16:creationId xmlns:a16="http://schemas.microsoft.com/office/drawing/2014/main" id="{80205D13-03EE-1279-F47D-FB99642296DC}"/>
                </a:ext>
              </a:extLst>
            </p:cNvPr>
            <p:cNvGrpSpPr/>
            <p:nvPr/>
          </p:nvGrpSpPr>
          <p:grpSpPr>
            <a:xfrm>
              <a:off x="2091059" y="2705251"/>
              <a:ext cx="840512" cy="280054"/>
              <a:chOff x="3128422" y="3956411"/>
              <a:chExt cx="1433691" cy="465934"/>
            </a:xfrm>
          </p:grpSpPr>
          <p:grpSp>
            <p:nvGrpSpPr>
              <p:cNvPr id="324" name="Group 323">
                <a:extLst>
                  <a:ext uri="{FF2B5EF4-FFF2-40B4-BE49-F238E27FC236}">
                    <a16:creationId xmlns:a16="http://schemas.microsoft.com/office/drawing/2014/main" id="{2D84E3D3-7B1D-0838-81FF-FA834646F9A5}"/>
                  </a:ext>
                </a:extLst>
              </p:cNvPr>
              <p:cNvGrpSpPr/>
              <p:nvPr/>
            </p:nvGrpSpPr>
            <p:grpSpPr>
              <a:xfrm>
                <a:off x="3128422" y="3956411"/>
                <a:ext cx="1433691" cy="465934"/>
                <a:chOff x="5429164" y="4069767"/>
                <a:chExt cx="1433691" cy="465934"/>
              </a:xfrm>
            </p:grpSpPr>
            <p:sp>
              <p:nvSpPr>
                <p:cNvPr id="327" name="Oval 326">
                  <a:extLst>
                    <a:ext uri="{FF2B5EF4-FFF2-40B4-BE49-F238E27FC236}">
                      <a16:creationId xmlns:a16="http://schemas.microsoft.com/office/drawing/2014/main" id="{EBBFA1BE-57B3-1EE0-244C-D10C0AFA2834}"/>
                    </a:ext>
                  </a:extLst>
                </p:cNvPr>
                <p:cNvSpPr/>
                <p:nvPr/>
              </p:nvSpPr>
              <p:spPr>
                <a:xfrm>
                  <a:off x="5527791"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68146684-1760-886B-C919-A356ABFB3856}"/>
                    </a:ext>
                  </a:extLst>
                </p:cNvPr>
                <p:cNvSpPr/>
                <p:nvPr/>
              </p:nvSpPr>
              <p:spPr>
                <a:xfrm>
                  <a:off x="6402679"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ounded Rectangle 328">
                  <a:extLst>
                    <a:ext uri="{FF2B5EF4-FFF2-40B4-BE49-F238E27FC236}">
                      <a16:creationId xmlns:a16="http://schemas.microsoft.com/office/drawing/2014/main" id="{97B31406-4183-E4ED-A94F-4897D7F74485}"/>
                    </a:ext>
                  </a:extLst>
                </p:cNvPr>
                <p:cNvSpPr/>
                <p:nvPr/>
              </p:nvSpPr>
              <p:spPr>
                <a:xfrm>
                  <a:off x="5429164" y="4069767"/>
                  <a:ext cx="1433691" cy="465934"/>
                </a:xfrm>
                <a:prstGeom prst="roundRect">
                  <a:avLst/>
                </a:prstGeom>
                <a:solidFill>
                  <a:schemeClr val="bg1">
                    <a:alpha val="0"/>
                  </a:schemeClr>
                </a:solidFill>
                <a:ln>
                  <a:solidFill>
                    <a:schemeClr val="tx1">
                      <a:alpha val="23859"/>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5" name="Picture 324">
                <a:extLst>
                  <a:ext uri="{FF2B5EF4-FFF2-40B4-BE49-F238E27FC236}">
                    <a16:creationId xmlns:a16="http://schemas.microsoft.com/office/drawing/2014/main" id="{CB3F7767-0B7B-E08B-93F8-8167420B941A}"/>
                  </a:ext>
                </a:extLst>
              </p:cNvPr>
              <p:cNvPicPr>
                <a:picLocks noChangeAspect="1"/>
              </p:cNvPicPr>
              <p:nvPr/>
            </p:nvPicPr>
            <p:blipFill>
              <a:blip r:embed="rId14">
                <a:alphaModFix amt="37000"/>
              </a:blip>
              <a:stretch>
                <a:fillRect/>
              </a:stretch>
            </p:blipFill>
            <p:spPr>
              <a:xfrm>
                <a:off x="3326805" y="4091889"/>
                <a:ext cx="183164" cy="194981"/>
              </a:xfrm>
              <a:prstGeom prst="rect">
                <a:avLst/>
              </a:prstGeom>
            </p:spPr>
          </p:pic>
          <p:pic>
            <p:nvPicPr>
              <p:cNvPr id="326" name="Picture 325">
                <a:extLst>
                  <a:ext uri="{FF2B5EF4-FFF2-40B4-BE49-F238E27FC236}">
                    <a16:creationId xmlns:a16="http://schemas.microsoft.com/office/drawing/2014/main" id="{0E2B0D22-DF96-EEAC-87F3-B68A57071066}"/>
                  </a:ext>
                </a:extLst>
              </p:cNvPr>
              <p:cNvPicPr>
                <a:picLocks noChangeAspect="1"/>
              </p:cNvPicPr>
              <p:nvPr/>
            </p:nvPicPr>
            <p:blipFill>
              <a:blip r:embed="rId15">
                <a:alphaModFix amt="46000"/>
              </a:blip>
              <a:stretch>
                <a:fillRect/>
              </a:stretch>
            </p:blipFill>
            <p:spPr>
              <a:xfrm>
                <a:off x="4204486" y="4093367"/>
                <a:ext cx="174567" cy="192024"/>
              </a:xfrm>
              <a:prstGeom prst="rect">
                <a:avLst/>
              </a:prstGeom>
            </p:spPr>
          </p:pic>
        </p:grpSp>
        <p:grpSp>
          <p:nvGrpSpPr>
            <p:cNvPr id="290" name="Group 289">
              <a:extLst>
                <a:ext uri="{FF2B5EF4-FFF2-40B4-BE49-F238E27FC236}">
                  <a16:creationId xmlns:a16="http://schemas.microsoft.com/office/drawing/2014/main" id="{F3632F3F-1717-CB17-E230-A164E9D8FFB0}"/>
                </a:ext>
              </a:extLst>
            </p:cNvPr>
            <p:cNvGrpSpPr/>
            <p:nvPr/>
          </p:nvGrpSpPr>
          <p:grpSpPr>
            <a:xfrm>
              <a:off x="2942125" y="2019303"/>
              <a:ext cx="284582" cy="280055"/>
              <a:chOff x="4731248" y="2934783"/>
              <a:chExt cx="485422" cy="465935"/>
            </a:xfrm>
          </p:grpSpPr>
          <p:sp>
            <p:nvSpPr>
              <p:cNvPr id="322" name="Oval 321">
                <a:extLst>
                  <a:ext uri="{FF2B5EF4-FFF2-40B4-BE49-F238E27FC236}">
                    <a16:creationId xmlns:a16="http://schemas.microsoft.com/office/drawing/2014/main" id="{FA238D62-AE1A-66AC-FBF1-F451DDFBD2A4}"/>
                  </a:ext>
                </a:extLst>
              </p:cNvPr>
              <p:cNvSpPr/>
              <p:nvPr/>
            </p:nvSpPr>
            <p:spPr>
              <a:xfrm>
                <a:off x="4731248" y="2934783"/>
                <a:ext cx="485422" cy="465935"/>
              </a:xfrm>
              <a:prstGeom prst="ellipse">
                <a:avLst/>
              </a:prstGeom>
              <a:solidFill>
                <a:schemeClr val="bg1"/>
              </a:solidFill>
              <a:ln>
                <a:solidFill>
                  <a:schemeClr val="tx1">
                    <a:alpha val="26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3" name="Picture 322">
                <a:extLst>
                  <a:ext uri="{FF2B5EF4-FFF2-40B4-BE49-F238E27FC236}">
                    <a16:creationId xmlns:a16="http://schemas.microsoft.com/office/drawing/2014/main" id="{83268C54-BA8B-83BB-76E8-6E505A5C77EC}"/>
                  </a:ext>
                </a:extLst>
              </p:cNvPr>
              <p:cNvPicPr>
                <a:picLocks noChangeAspect="1"/>
              </p:cNvPicPr>
              <p:nvPr/>
            </p:nvPicPr>
            <p:blipFill>
              <a:blip r:embed="rId16">
                <a:alphaModFix amt="31000"/>
              </a:blip>
              <a:stretch>
                <a:fillRect/>
              </a:stretch>
            </p:blipFill>
            <p:spPr>
              <a:xfrm>
                <a:off x="4887256" y="3061045"/>
                <a:ext cx="202370" cy="233990"/>
              </a:xfrm>
              <a:prstGeom prst="rect">
                <a:avLst/>
              </a:prstGeom>
            </p:spPr>
          </p:pic>
        </p:grpSp>
        <p:grpSp>
          <p:nvGrpSpPr>
            <p:cNvPr id="291" name="Group 290">
              <a:extLst>
                <a:ext uri="{FF2B5EF4-FFF2-40B4-BE49-F238E27FC236}">
                  <a16:creationId xmlns:a16="http://schemas.microsoft.com/office/drawing/2014/main" id="{48A29D2E-5F79-CF28-284E-3304D60BB11D}"/>
                </a:ext>
              </a:extLst>
            </p:cNvPr>
            <p:cNvGrpSpPr/>
            <p:nvPr/>
          </p:nvGrpSpPr>
          <p:grpSpPr>
            <a:xfrm>
              <a:off x="3828391" y="2501290"/>
              <a:ext cx="284582" cy="280055"/>
              <a:chOff x="6266739" y="3707049"/>
              <a:chExt cx="485422" cy="465935"/>
            </a:xfrm>
          </p:grpSpPr>
          <p:sp>
            <p:nvSpPr>
              <p:cNvPr id="320" name="Oval 319">
                <a:extLst>
                  <a:ext uri="{FF2B5EF4-FFF2-40B4-BE49-F238E27FC236}">
                    <a16:creationId xmlns:a16="http://schemas.microsoft.com/office/drawing/2014/main" id="{7C354459-6F60-3EAA-03E1-1592243642A3}"/>
                  </a:ext>
                </a:extLst>
              </p:cNvPr>
              <p:cNvSpPr/>
              <p:nvPr/>
            </p:nvSpPr>
            <p:spPr>
              <a:xfrm>
                <a:off x="6266739" y="3707049"/>
                <a:ext cx="485422" cy="465935"/>
              </a:xfrm>
              <a:prstGeom prst="ellipse">
                <a:avLst/>
              </a:prstGeom>
              <a:solidFill>
                <a:schemeClr val="bg1"/>
              </a:solidFill>
              <a:ln>
                <a:solidFill>
                  <a:schemeClr val="tx1">
                    <a:alpha val="3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1" name="Picture 320">
                <a:extLst>
                  <a:ext uri="{FF2B5EF4-FFF2-40B4-BE49-F238E27FC236}">
                    <a16:creationId xmlns:a16="http://schemas.microsoft.com/office/drawing/2014/main" id="{B10E4F53-CDBF-A988-6C3E-E2C9777DAD0C}"/>
                  </a:ext>
                </a:extLst>
              </p:cNvPr>
              <p:cNvPicPr>
                <a:picLocks noChangeAspect="1"/>
              </p:cNvPicPr>
              <p:nvPr/>
            </p:nvPicPr>
            <p:blipFill>
              <a:blip r:embed="rId17">
                <a:alphaModFix amt="38000"/>
              </a:blip>
              <a:stretch>
                <a:fillRect/>
              </a:stretch>
            </p:blipFill>
            <p:spPr>
              <a:xfrm>
                <a:off x="6409754" y="3857680"/>
                <a:ext cx="195165" cy="164670"/>
              </a:xfrm>
              <a:prstGeom prst="rect">
                <a:avLst/>
              </a:prstGeom>
            </p:spPr>
          </p:pic>
        </p:grpSp>
        <p:grpSp>
          <p:nvGrpSpPr>
            <p:cNvPr id="292" name="Group 291">
              <a:extLst>
                <a:ext uri="{FF2B5EF4-FFF2-40B4-BE49-F238E27FC236}">
                  <a16:creationId xmlns:a16="http://schemas.microsoft.com/office/drawing/2014/main" id="{0306B5BF-DC2C-3C61-A3D7-C88C6DAD9FE9}"/>
                </a:ext>
              </a:extLst>
            </p:cNvPr>
            <p:cNvGrpSpPr/>
            <p:nvPr/>
          </p:nvGrpSpPr>
          <p:grpSpPr>
            <a:xfrm>
              <a:off x="2156940" y="1738628"/>
              <a:ext cx="605278" cy="410876"/>
              <a:chOff x="3254432" y="2378396"/>
              <a:chExt cx="1032442" cy="683585"/>
            </a:xfrm>
          </p:grpSpPr>
          <p:sp>
            <p:nvSpPr>
              <p:cNvPr id="318" name="Trapezoid 317">
                <a:extLst>
                  <a:ext uri="{FF2B5EF4-FFF2-40B4-BE49-F238E27FC236}">
                    <a16:creationId xmlns:a16="http://schemas.microsoft.com/office/drawing/2014/main" id="{5AFEDC4B-FBEB-3302-4F47-F910184514A0}"/>
                  </a:ext>
                </a:extLst>
              </p:cNvPr>
              <p:cNvSpPr/>
              <p:nvPr/>
            </p:nvSpPr>
            <p:spPr>
              <a:xfrm rot="10800000">
                <a:off x="3254432" y="2378396"/>
                <a:ext cx="1032442" cy="683585"/>
              </a:xfrm>
              <a:prstGeom prst="trapezoid">
                <a:avLst/>
              </a:prstGeom>
              <a:solidFill>
                <a:srgbClr val="79C0E9">
                  <a:alpha val="23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9" name="Picture 318">
                <a:extLst>
                  <a:ext uri="{FF2B5EF4-FFF2-40B4-BE49-F238E27FC236}">
                    <a16:creationId xmlns:a16="http://schemas.microsoft.com/office/drawing/2014/main" id="{A60931B1-6E1E-3AA2-F08E-FBD9C1111884}"/>
                  </a:ext>
                </a:extLst>
              </p:cNvPr>
              <p:cNvPicPr>
                <a:picLocks noChangeAspect="1"/>
              </p:cNvPicPr>
              <p:nvPr/>
            </p:nvPicPr>
            <p:blipFill>
              <a:blip r:embed="rId18">
                <a:alphaModFix amt="22000"/>
              </a:blip>
              <a:stretch>
                <a:fillRect/>
              </a:stretch>
            </p:blipFill>
            <p:spPr>
              <a:xfrm>
                <a:off x="3610960" y="2624972"/>
                <a:ext cx="321406" cy="241054"/>
              </a:xfrm>
              <a:prstGeom prst="rect">
                <a:avLst/>
              </a:prstGeom>
            </p:spPr>
          </p:pic>
        </p:grpSp>
        <p:grpSp>
          <p:nvGrpSpPr>
            <p:cNvPr id="293" name="Group 292">
              <a:extLst>
                <a:ext uri="{FF2B5EF4-FFF2-40B4-BE49-F238E27FC236}">
                  <a16:creationId xmlns:a16="http://schemas.microsoft.com/office/drawing/2014/main" id="{DAFCD33C-43B6-6402-3D19-14247905A6B6}"/>
                </a:ext>
              </a:extLst>
            </p:cNvPr>
            <p:cNvGrpSpPr/>
            <p:nvPr/>
          </p:nvGrpSpPr>
          <p:grpSpPr>
            <a:xfrm>
              <a:off x="2207829" y="3116893"/>
              <a:ext cx="605278" cy="410876"/>
              <a:chOff x="3306228" y="4635155"/>
              <a:chExt cx="1032442" cy="683585"/>
            </a:xfrm>
          </p:grpSpPr>
          <p:sp>
            <p:nvSpPr>
              <p:cNvPr id="316" name="Trapezoid 315">
                <a:extLst>
                  <a:ext uri="{FF2B5EF4-FFF2-40B4-BE49-F238E27FC236}">
                    <a16:creationId xmlns:a16="http://schemas.microsoft.com/office/drawing/2014/main" id="{6FABA806-D036-8B4E-2339-E98FB29B02B1}"/>
                  </a:ext>
                </a:extLst>
              </p:cNvPr>
              <p:cNvSpPr/>
              <p:nvPr/>
            </p:nvSpPr>
            <p:spPr>
              <a:xfrm>
                <a:off x="3306228" y="4635155"/>
                <a:ext cx="1032442" cy="683585"/>
              </a:xfrm>
              <a:prstGeom prst="trapezoid">
                <a:avLst/>
              </a:prstGeom>
              <a:solidFill>
                <a:srgbClr val="79C0E9">
                  <a:alpha val="28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7" name="Picture 316">
                <a:extLst>
                  <a:ext uri="{FF2B5EF4-FFF2-40B4-BE49-F238E27FC236}">
                    <a16:creationId xmlns:a16="http://schemas.microsoft.com/office/drawing/2014/main" id="{32D03901-4185-EBA3-0574-672FA5F70D09}"/>
                  </a:ext>
                </a:extLst>
              </p:cNvPr>
              <p:cNvPicPr>
                <a:picLocks noChangeAspect="1"/>
              </p:cNvPicPr>
              <p:nvPr/>
            </p:nvPicPr>
            <p:blipFill>
              <a:blip r:embed="rId19">
                <a:alphaModFix amt="30000"/>
              </a:blip>
              <a:stretch>
                <a:fillRect/>
              </a:stretch>
            </p:blipFill>
            <p:spPr>
              <a:xfrm>
                <a:off x="3622344" y="4875019"/>
                <a:ext cx="351038" cy="223388"/>
              </a:xfrm>
              <a:prstGeom prst="rect">
                <a:avLst/>
              </a:prstGeom>
            </p:spPr>
          </p:pic>
        </p:grpSp>
        <p:grpSp>
          <p:nvGrpSpPr>
            <p:cNvPr id="294" name="Group 293">
              <a:extLst>
                <a:ext uri="{FF2B5EF4-FFF2-40B4-BE49-F238E27FC236}">
                  <a16:creationId xmlns:a16="http://schemas.microsoft.com/office/drawing/2014/main" id="{68FCB4EA-C1FF-C9A9-1DD1-D5B9E689D531}"/>
                </a:ext>
              </a:extLst>
            </p:cNvPr>
            <p:cNvGrpSpPr/>
            <p:nvPr/>
          </p:nvGrpSpPr>
          <p:grpSpPr>
            <a:xfrm>
              <a:off x="3282474" y="2781567"/>
              <a:ext cx="301129" cy="351485"/>
              <a:chOff x="5174293" y="4113563"/>
              <a:chExt cx="513645" cy="584776"/>
            </a:xfrm>
          </p:grpSpPr>
          <p:sp>
            <p:nvSpPr>
              <p:cNvPr id="314" name="Rectangle 313">
                <a:extLst>
                  <a:ext uri="{FF2B5EF4-FFF2-40B4-BE49-F238E27FC236}">
                    <a16:creationId xmlns:a16="http://schemas.microsoft.com/office/drawing/2014/main" id="{7DB14A02-5BD3-D8D8-1B87-9811D6D86840}"/>
                  </a:ext>
                </a:extLst>
              </p:cNvPr>
              <p:cNvSpPr/>
              <p:nvPr/>
            </p:nvSpPr>
            <p:spPr>
              <a:xfrm>
                <a:off x="5174293" y="4113563"/>
                <a:ext cx="513645" cy="584776"/>
              </a:xfrm>
              <a:prstGeom prst="rect">
                <a:avLst/>
              </a:prstGeom>
              <a:solidFill>
                <a:schemeClr val="accent4">
                  <a:lumMod val="20000"/>
                  <a:lumOff val="80000"/>
                  <a:alpha val="27714"/>
                </a:schemeClr>
              </a:solidFill>
              <a:ln>
                <a:solidFill>
                  <a:schemeClr val="accent4">
                    <a:lumMod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5" name="Picture 314">
                <a:extLst>
                  <a:ext uri="{FF2B5EF4-FFF2-40B4-BE49-F238E27FC236}">
                    <a16:creationId xmlns:a16="http://schemas.microsoft.com/office/drawing/2014/main" id="{09138E7D-B0C8-5E4B-D00B-9B677F03AEA4}"/>
                  </a:ext>
                </a:extLst>
              </p:cNvPr>
              <p:cNvPicPr>
                <a:picLocks noChangeAspect="1"/>
              </p:cNvPicPr>
              <p:nvPr/>
            </p:nvPicPr>
            <p:blipFill>
              <a:blip r:embed="rId20">
                <a:alphaModFix amt="33000"/>
              </a:blip>
              <a:stretch>
                <a:fillRect/>
              </a:stretch>
            </p:blipFill>
            <p:spPr>
              <a:xfrm>
                <a:off x="5292590" y="4312949"/>
                <a:ext cx="337814" cy="253361"/>
              </a:xfrm>
              <a:prstGeom prst="rect">
                <a:avLst/>
              </a:prstGeom>
            </p:spPr>
          </p:pic>
        </p:grpSp>
        <p:grpSp>
          <p:nvGrpSpPr>
            <p:cNvPr id="295" name="Group 294">
              <a:extLst>
                <a:ext uri="{FF2B5EF4-FFF2-40B4-BE49-F238E27FC236}">
                  <a16:creationId xmlns:a16="http://schemas.microsoft.com/office/drawing/2014/main" id="{ADFE170E-918F-5788-F688-0EA461E45C7E}"/>
                </a:ext>
              </a:extLst>
            </p:cNvPr>
            <p:cNvGrpSpPr/>
            <p:nvPr/>
          </p:nvGrpSpPr>
          <p:grpSpPr>
            <a:xfrm>
              <a:off x="1712822" y="1729723"/>
              <a:ext cx="211784" cy="1407437"/>
              <a:chOff x="2361706" y="2330804"/>
              <a:chExt cx="361247" cy="2341591"/>
            </a:xfrm>
          </p:grpSpPr>
          <p:grpSp>
            <p:nvGrpSpPr>
              <p:cNvPr id="305" name="Group 304">
                <a:extLst>
                  <a:ext uri="{FF2B5EF4-FFF2-40B4-BE49-F238E27FC236}">
                    <a16:creationId xmlns:a16="http://schemas.microsoft.com/office/drawing/2014/main" id="{C7402D99-DD79-8741-AE9E-F750983D2B67}"/>
                  </a:ext>
                </a:extLst>
              </p:cNvPr>
              <p:cNvGrpSpPr/>
              <p:nvPr/>
            </p:nvGrpSpPr>
            <p:grpSpPr>
              <a:xfrm>
                <a:off x="2361706" y="2330804"/>
                <a:ext cx="361247" cy="2341591"/>
                <a:chOff x="4363154" y="1795783"/>
                <a:chExt cx="361247" cy="2341591"/>
              </a:xfrm>
            </p:grpSpPr>
            <p:sp>
              <p:nvSpPr>
                <p:cNvPr id="310" name="Rectangle 309">
                  <a:extLst>
                    <a:ext uri="{FF2B5EF4-FFF2-40B4-BE49-F238E27FC236}">
                      <a16:creationId xmlns:a16="http://schemas.microsoft.com/office/drawing/2014/main" id="{64063750-118C-F6FB-34CF-B38368E4C8FB}"/>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7544496E-9A3F-4BA0-B895-FDD8B38EA11B}"/>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4EB9E023-F01A-AE05-2FB3-51AB64E8CA92}"/>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D14343ED-8AC2-CD3C-AF0D-38C895E2E4B6}"/>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6" name="Picture 305">
                <a:extLst>
                  <a:ext uri="{FF2B5EF4-FFF2-40B4-BE49-F238E27FC236}">
                    <a16:creationId xmlns:a16="http://schemas.microsoft.com/office/drawing/2014/main" id="{94966D47-E38A-C1E1-69D1-811772688EF3}"/>
                  </a:ext>
                </a:extLst>
              </p:cNvPr>
              <p:cNvPicPr>
                <a:picLocks noChangeAspect="1"/>
              </p:cNvPicPr>
              <p:nvPr/>
            </p:nvPicPr>
            <p:blipFill>
              <a:blip r:embed="rId21"/>
              <a:stretch>
                <a:fillRect/>
              </a:stretch>
            </p:blipFill>
            <p:spPr>
              <a:xfrm>
                <a:off x="2444094" y="2580315"/>
                <a:ext cx="196850" cy="139700"/>
              </a:xfrm>
              <a:prstGeom prst="rect">
                <a:avLst/>
              </a:prstGeom>
            </p:spPr>
          </p:pic>
          <p:pic>
            <p:nvPicPr>
              <p:cNvPr id="307" name="Picture 306">
                <a:extLst>
                  <a:ext uri="{FF2B5EF4-FFF2-40B4-BE49-F238E27FC236}">
                    <a16:creationId xmlns:a16="http://schemas.microsoft.com/office/drawing/2014/main" id="{C62724E9-347D-5876-0733-A1A843FE1FF1}"/>
                  </a:ext>
                </a:extLst>
              </p:cNvPr>
              <p:cNvPicPr>
                <a:picLocks noChangeAspect="1"/>
              </p:cNvPicPr>
              <p:nvPr/>
            </p:nvPicPr>
            <p:blipFill>
              <a:blip r:embed="rId22"/>
              <a:stretch>
                <a:fillRect/>
              </a:stretch>
            </p:blipFill>
            <p:spPr>
              <a:xfrm>
                <a:off x="2454717" y="3143555"/>
                <a:ext cx="165100" cy="139700"/>
              </a:xfrm>
              <a:prstGeom prst="rect">
                <a:avLst/>
              </a:prstGeom>
            </p:spPr>
          </p:pic>
          <p:pic>
            <p:nvPicPr>
              <p:cNvPr id="308" name="Picture 307">
                <a:extLst>
                  <a:ext uri="{FF2B5EF4-FFF2-40B4-BE49-F238E27FC236}">
                    <a16:creationId xmlns:a16="http://schemas.microsoft.com/office/drawing/2014/main" id="{FDCC1705-1F85-BAC9-B9FC-25825C5C0B4B}"/>
                  </a:ext>
                </a:extLst>
              </p:cNvPr>
              <p:cNvPicPr>
                <a:picLocks noChangeAspect="1"/>
              </p:cNvPicPr>
              <p:nvPr/>
            </p:nvPicPr>
            <p:blipFill>
              <a:blip r:embed="rId23"/>
              <a:stretch>
                <a:fillRect/>
              </a:stretch>
            </p:blipFill>
            <p:spPr>
              <a:xfrm>
                <a:off x="2414744" y="3730263"/>
                <a:ext cx="273050" cy="184150"/>
              </a:xfrm>
              <a:prstGeom prst="rect">
                <a:avLst/>
              </a:prstGeom>
            </p:spPr>
          </p:pic>
          <p:pic>
            <p:nvPicPr>
              <p:cNvPr id="309" name="Picture 308">
                <a:extLst>
                  <a:ext uri="{FF2B5EF4-FFF2-40B4-BE49-F238E27FC236}">
                    <a16:creationId xmlns:a16="http://schemas.microsoft.com/office/drawing/2014/main" id="{30E7F5F2-5F85-7A4A-DAFD-C85D59C298EC}"/>
                  </a:ext>
                </a:extLst>
              </p:cNvPr>
              <p:cNvPicPr>
                <a:picLocks noChangeAspect="1"/>
              </p:cNvPicPr>
              <p:nvPr/>
            </p:nvPicPr>
            <p:blipFill>
              <a:blip r:embed="rId24"/>
              <a:stretch>
                <a:fillRect/>
              </a:stretch>
            </p:blipFill>
            <p:spPr>
              <a:xfrm>
                <a:off x="2375868" y="4266367"/>
                <a:ext cx="342900" cy="184150"/>
              </a:xfrm>
              <a:prstGeom prst="rect">
                <a:avLst/>
              </a:prstGeom>
            </p:spPr>
          </p:pic>
        </p:grpSp>
        <p:grpSp>
          <p:nvGrpSpPr>
            <p:cNvPr id="296" name="Group 295">
              <a:extLst>
                <a:ext uri="{FF2B5EF4-FFF2-40B4-BE49-F238E27FC236}">
                  <a16:creationId xmlns:a16="http://schemas.microsoft.com/office/drawing/2014/main" id="{9858DF27-3E0E-B42C-64D1-9F42EEB64115}"/>
                </a:ext>
              </a:extLst>
            </p:cNvPr>
            <p:cNvGrpSpPr/>
            <p:nvPr/>
          </p:nvGrpSpPr>
          <p:grpSpPr>
            <a:xfrm>
              <a:off x="2163020" y="915920"/>
              <a:ext cx="856303" cy="535647"/>
              <a:chOff x="9263823" y="2378395"/>
              <a:chExt cx="1460624" cy="891171"/>
            </a:xfrm>
          </p:grpSpPr>
          <p:sp>
            <p:nvSpPr>
              <p:cNvPr id="303" name="Trapezoid 302">
                <a:extLst>
                  <a:ext uri="{FF2B5EF4-FFF2-40B4-BE49-F238E27FC236}">
                    <a16:creationId xmlns:a16="http://schemas.microsoft.com/office/drawing/2014/main" id="{3D55061E-3109-5C61-BCD7-71DDEDF37AA3}"/>
                  </a:ext>
                </a:extLst>
              </p:cNvPr>
              <p:cNvSpPr/>
              <p:nvPr/>
            </p:nvSpPr>
            <p:spPr>
              <a:xfrm rot="16200000">
                <a:off x="9548549" y="2093669"/>
                <a:ext cx="891171" cy="1460624"/>
              </a:xfrm>
              <a:prstGeom prst="trapezoid">
                <a:avLst/>
              </a:prstGeom>
              <a:solidFill>
                <a:srgbClr val="96D8BF"/>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4" name="Picture 303">
                <a:extLst>
                  <a:ext uri="{FF2B5EF4-FFF2-40B4-BE49-F238E27FC236}">
                    <a16:creationId xmlns:a16="http://schemas.microsoft.com/office/drawing/2014/main" id="{89A5B63A-42C2-3F97-C5E9-0BB902E2492E}"/>
                  </a:ext>
                </a:extLst>
              </p:cNvPr>
              <p:cNvPicPr>
                <a:picLocks noChangeAspect="1"/>
              </p:cNvPicPr>
              <p:nvPr/>
            </p:nvPicPr>
            <p:blipFill>
              <a:blip r:embed="rId25">
                <a:alphaModFix amt="30000"/>
              </a:blip>
              <a:stretch>
                <a:fillRect/>
              </a:stretch>
            </p:blipFill>
            <p:spPr>
              <a:xfrm>
                <a:off x="9296275" y="2725581"/>
                <a:ext cx="1336239" cy="165516"/>
              </a:xfrm>
              <a:prstGeom prst="rect">
                <a:avLst/>
              </a:prstGeom>
            </p:spPr>
          </p:pic>
        </p:grpSp>
        <p:pic>
          <p:nvPicPr>
            <p:cNvPr id="297" name="Picture 296">
              <a:extLst>
                <a:ext uri="{FF2B5EF4-FFF2-40B4-BE49-F238E27FC236}">
                  <a16:creationId xmlns:a16="http://schemas.microsoft.com/office/drawing/2014/main" id="{8A84A2DB-CE27-62FB-ACAE-01BCB8B111AA}"/>
                </a:ext>
              </a:extLst>
            </p:cNvPr>
            <p:cNvPicPr>
              <a:picLocks noChangeAspect="1"/>
            </p:cNvPicPr>
            <p:nvPr/>
          </p:nvPicPr>
          <p:blipFill>
            <a:blip r:embed="rId26"/>
            <a:stretch>
              <a:fillRect/>
            </a:stretch>
          </p:blipFill>
          <p:spPr>
            <a:xfrm>
              <a:off x="1009632" y="1193914"/>
              <a:ext cx="416978" cy="116038"/>
            </a:xfrm>
            <a:prstGeom prst="rect">
              <a:avLst/>
            </a:prstGeom>
          </p:spPr>
        </p:pic>
        <p:pic>
          <p:nvPicPr>
            <p:cNvPr id="298" name="Picture 297">
              <a:extLst>
                <a:ext uri="{FF2B5EF4-FFF2-40B4-BE49-F238E27FC236}">
                  <a16:creationId xmlns:a16="http://schemas.microsoft.com/office/drawing/2014/main" id="{B6001F17-F7EF-FEC5-61FB-8F7397EBABF2}"/>
                </a:ext>
              </a:extLst>
            </p:cNvPr>
            <p:cNvPicPr>
              <a:picLocks noChangeAspect="1"/>
            </p:cNvPicPr>
            <p:nvPr/>
          </p:nvPicPr>
          <p:blipFill>
            <a:blip r:embed="rId27"/>
            <a:stretch>
              <a:fillRect/>
            </a:stretch>
          </p:blipFill>
          <p:spPr>
            <a:xfrm>
              <a:off x="1016363" y="1925099"/>
              <a:ext cx="387194" cy="116038"/>
            </a:xfrm>
            <a:prstGeom prst="rect">
              <a:avLst/>
            </a:prstGeom>
          </p:spPr>
        </p:pic>
        <p:pic>
          <p:nvPicPr>
            <p:cNvPr id="299" name="Picture 298">
              <a:extLst>
                <a:ext uri="{FF2B5EF4-FFF2-40B4-BE49-F238E27FC236}">
                  <a16:creationId xmlns:a16="http://schemas.microsoft.com/office/drawing/2014/main" id="{CB62BE4E-EDF4-1A89-68D0-F0F93FFCDA68}"/>
                </a:ext>
              </a:extLst>
            </p:cNvPr>
            <p:cNvPicPr>
              <a:picLocks noChangeAspect="1"/>
            </p:cNvPicPr>
            <p:nvPr/>
          </p:nvPicPr>
          <p:blipFill>
            <a:blip r:embed="rId28"/>
            <a:stretch>
              <a:fillRect/>
            </a:stretch>
          </p:blipFill>
          <p:spPr>
            <a:xfrm>
              <a:off x="1018159" y="2655674"/>
              <a:ext cx="469689" cy="133921"/>
            </a:xfrm>
            <a:prstGeom prst="rect">
              <a:avLst/>
            </a:prstGeom>
          </p:spPr>
        </p:pic>
        <p:pic>
          <p:nvPicPr>
            <p:cNvPr id="300" name="Picture 299">
              <a:extLst>
                <a:ext uri="{FF2B5EF4-FFF2-40B4-BE49-F238E27FC236}">
                  <a16:creationId xmlns:a16="http://schemas.microsoft.com/office/drawing/2014/main" id="{182F435A-C113-5D89-E3BA-49C8E9DA7012}"/>
                </a:ext>
              </a:extLst>
            </p:cNvPr>
            <p:cNvPicPr>
              <a:picLocks noChangeAspect="1"/>
            </p:cNvPicPr>
            <p:nvPr/>
          </p:nvPicPr>
          <p:blipFill>
            <a:blip r:embed="rId29"/>
            <a:stretch>
              <a:fillRect/>
            </a:stretch>
          </p:blipFill>
          <p:spPr>
            <a:xfrm>
              <a:off x="1001527" y="3412121"/>
              <a:ext cx="479091" cy="119615"/>
            </a:xfrm>
            <a:prstGeom prst="rect">
              <a:avLst/>
            </a:prstGeom>
          </p:spPr>
        </p:pic>
        <p:pic>
          <p:nvPicPr>
            <p:cNvPr id="301" name="Picture 300">
              <a:extLst>
                <a:ext uri="{FF2B5EF4-FFF2-40B4-BE49-F238E27FC236}">
                  <a16:creationId xmlns:a16="http://schemas.microsoft.com/office/drawing/2014/main" id="{0C99FC7F-69CB-C016-4F07-7B5BB9051FAC}"/>
                </a:ext>
              </a:extLst>
            </p:cNvPr>
            <p:cNvPicPr>
              <a:picLocks noChangeAspect="1"/>
            </p:cNvPicPr>
            <p:nvPr/>
          </p:nvPicPr>
          <p:blipFill>
            <a:blip r:embed="rId30">
              <a:alphaModFix amt="24000"/>
            </a:blip>
            <a:stretch>
              <a:fillRect/>
            </a:stretch>
          </p:blipFill>
          <p:spPr>
            <a:xfrm>
              <a:off x="2510469" y="1471418"/>
              <a:ext cx="524057" cy="116255"/>
            </a:xfrm>
            <a:prstGeom prst="rect">
              <a:avLst/>
            </a:prstGeom>
          </p:spPr>
        </p:pic>
        <p:pic>
          <p:nvPicPr>
            <p:cNvPr id="302" name="Picture 301">
              <a:extLst>
                <a:ext uri="{FF2B5EF4-FFF2-40B4-BE49-F238E27FC236}">
                  <a16:creationId xmlns:a16="http://schemas.microsoft.com/office/drawing/2014/main" id="{5A1D3E48-0992-BBCE-1F2E-9B76D79FA9C2}"/>
                </a:ext>
              </a:extLst>
            </p:cNvPr>
            <p:cNvPicPr>
              <a:picLocks noChangeAspect="1"/>
            </p:cNvPicPr>
            <p:nvPr/>
          </p:nvPicPr>
          <p:blipFill>
            <a:blip r:embed="rId31">
              <a:alphaModFix amt="32000"/>
            </a:blip>
            <a:stretch>
              <a:fillRect/>
            </a:stretch>
          </p:blipFill>
          <p:spPr>
            <a:xfrm>
              <a:off x="1921314" y="1407932"/>
              <a:ext cx="110134" cy="83550"/>
            </a:xfrm>
            <a:prstGeom prst="rect">
              <a:avLst/>
            </a:prstGeom>
          </p:spPr>
        </p:pic>
      </p:grpSp>
      <p:pic>
        <p:nvPicPr>
          <p:cNvPr id="349" name="Picture 348">
            <a:extLst>
              <a:ext uri="{FF2B5EF4-FFF2-40B4-BE49-F238E27FC236}">
                <a16:creationId xmlns:a16="http://schemas.microsoft.com/office/drawing/2014/main" id="{5A4EEE59-41DE-D340-4730-EDAC80465374}"/>
              </a:ext>
            </a:extLst>
          </p:cNvPr>
          <p:cNvPicPr>
            <a:picLocks noChangeAspect="1"/>
          </p:cNvPicPr>
          <p:nvPr/>
        </p:nvPicPr>
        <p:blipFill>
          <a:blip r:embed="rId32"/>
          <a:stretch>
            <a:fillRect/>
          </a:stretch>
        </p:blipFill>
        <p:spPr>
          <a:xfrm>
            <a:off x="5640050" y="1809511"/>
            <a:ext cx="1799557" cy="546383"/>
          </a:xfrm>
          <a:prstGeom prst="rect">
            <a:avLst/>
          </a:prstGeom>
        </p:spPr>
      </p:pic>
      <p:pic>
        <p:nvPicPr>
          <p:cNvPr id="350" name="Picture 349">
            <a:extLst>
              <a:ext uri="{FF2B5EF4-FFF2-40B4-BE49-F238E27FC236}">
                <a16:creationId xmlns:a16="http://schemas.microsoft.com/office/drawing/2014/main" id="{919ECD21-3764-5723-E748-B9AEAB31A603}"/>
              </a:ext>
            </a:extLst>
          </p:cNvPr>
          <p:cNvPicPr>
            <a:picLocks noChangeAspect="1"/>
          </p:cNvPicPr>
          <p:nvPr/>
        </p:nvPicPr>
        <p:blipFill>
          <a:blip r:embed="rId33"/>
          <a:stretch>
            <a:fillRect/>
          </a:stretch>
        </p:blipFill>
        <p:spPr>
          <a:xfrm>
            <a:off x="5640050" y="2467012"/>
            <a:ext cx="1724364" cy="556409"/>
          </a:xfrm>
          <a:prstGeom prst="rect">
            <a:avLst/>
          </a:prstGeom>
        </p:spPr>
      </p:pic>
      <p:pic>
        <p:nvPicPr>
          <p:cNvPr id="351" name="Picture 350">
            <a:extLst>
              <a:ext uri="{FF2B5EF4-FFF2-40B4-BE49-F238E27FC236}">
                <a16:creationId xmlns:a16="http://schemas.microsoft.com/office/drawing/2014/main" id="{2CF46746-6106-7012-794B-54C2A44374B2}"/>
              </a:ext>
            </a:extLst>
          </p:cNvPr>
          <p:cNvPicPr>
            <a:picLocks noChangeAspect="1"/>
          </p:cNvPicPr>
          <p:nvPr/>
        </p:nvPicPr>
        <p:blipFill>
          <a:blip r:embed="rId34"/>
          <a:stretch>
            <a:fillRect/>
          </a:stretch>
        </p:blipFill>
        <p:spPr>
          <a:xfrm>
            <a:off x="5640050" y="3134539"/>
            <a:ext cx="2025127" cy="581472"/>
          </a:xfrm>
          <a:prstGeom prst="rect">
            <a:avLst/>
          </a:prstGeom>
        </p:spPr>
      </p:pic>
      <p:pic>
        <p:nvPicPr>
          <p:cNvPr id="352" name="Picture 351">
            <a:extLst>
              <a:ext uri="{FF2B5EF4-FFF2-40B4-BE49-F238E27FC236}">
                <a16:creationId xmlns:a16="http://schemas.microsoft.com/office/drawing/2014/main" id="{3929CDDE-9E9E-6D5E-F082-A2E8BEC9F32E}"/>
              </a:ext>
            </a:extLst>
          </p:cNvPr>
          <p:cNvPicPr>
            <a:picLocks noChangeAspect="1"/>
          </p:cNvPicPr>
          <p:nvPr/>
        </p:nvPicPr>
        <p:blipFill>
          <a:blip r:embed="rId35"/>
          <a:stretch>
            <a:fillRect/>
          </a:stretch>
        </p:blipFill>
        <p:spPr>
          <a:xfrm>
            <a:off x="5640050" y="3827129"/>
            <a:ext cx="2215607" cy="581472"/>
          </a:xfrm>
          <a:prstGeom prst="rect">
            <a:avLst/>
          </a:prstGeom>
        </p:spPr>
      </p:pic>
    </p:spTree>
    <p:extLst>
      <p:ext uri="{BB962C8B-B14F-4D97-AF65-F5344CB8AC3E}">
        <p14:creationId xmlns:p14="http://schemas.microsoft.com/office/powerpoint/2010/main" val="3631138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#2: Infer the latent variables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232" name="Group 231">
            <a:extLst>
              <a:ext uri="{FF2B5EF4-FFF2-40B4-BE49-F238E27FC236}">
                <a16:creationId xmlns:a16="http://schemas.microsoft.com/office/drawing/2014/main" id="{24D997AC-5FF5-F526-FB11-6AD0609D3F4E}"/>
              </a:ext>
            </a:extLst>
          </p:cNvPr>
          <p:cNvGrpSpPr/>
          <p:nvPr/>
        </p:nvGrpSpPr>
        <p:grpSpPr>
          <a:xfrm>
            <a:off x="2144399" y="4224331"/>
            <a:ext cx="1962249" cy="541987"/>
            <a:chOff x="6881353" y="4202875"/>
            <a:chExt cx="1962249" cy="541987"/>
          </a:xfrm>
        </p:grpSpPr>
        <p:cxnSp>
          <p:nvCxnSpPr>
            <p:cNvPr id="233" name="Straight Arrow Connector 232">
              <a:extLst>
                <a:ext uri="{FF2B5EF4-FFF2-40B4-BE49-F238E27FC236}">
                  <a16:creationId xmlns:a16="http://schemas.microsoft.com/office/drawing/2014/main" id="{73E4B8F1-03B4-E509-5270-D7EBEE2398ED}"/>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234" name="TextBox 233">
              <a:extLst>
                <a:ext uri="{FF2B5EF4-FFF2-40B4-BE49-F238E27FC236}">
                  <a16:creationId xmlns:a16="http://schemas.microsoft.com/office/drawing/2014/main" id="{4381844A-F427-41E1-C409-53ACF90C4961}"/>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235" name="Straight Arrow Connector 234">
              <a:extLst>
                <a:ext uri="{FF2B5EF4-FFF2-40B4-BE49-F238E27FC236}">
                  <a16:creationId xmlns:a16="http://schemas.microsoft.com/office/drawing/2014/main" id="{45D64CEB-9DF7-78CB-D523-931D9DF53AA0}"/>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6" name="TextBox 235">
              <a:extLst>
                <a:ext uri="{FF2B5EF4-FFF2-40B4-BE49-F238E27FC236}">
                  <a16:creationId xmlns:a16="http://schemas.microsoft.com/office/drawing/2014/main" id="{D8B7C090-F2CF-CD52-3DC4-540156A6A7E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sp>
        <p:nvSpPr>
          <p:cNvPr id="212" name="Google Shape;305;p37">
            <a:extLst>
              <a:ext uri="{FF2B5EF4-FFF2-40B4-BE49-F238E27FC236}">
                <a16:creationId xmlns:a16="http://schemas.microsoft.com/office/drawing/2014/main" id="{2CB9CD3B-A517-3947-7B2B-BC744500BBCC}"/>
              </a:ext>
            </a:extLst>
          </p:cNvPr>
          <p:cNvSpPr txBox="1">
            <a:spLocks/>
          </p:cNvSpPr>
          <p:nvPr/>
        </p:nvSpPr>
        <p:spPr>
          <a:xfrm>
            <a:off x="4873130" y="1542428"/>
            <a:ext cx="3981366" cy="3084247"/>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600" dirty="0">
                <a:solidFill>
                  <a:schemeClr val="dk1"/>
                </a:solidFill>
              </a:rPr>
              <a:t>The variational posteriors of the inference model is defined as,</a:t>
            </a:r>
          </a:p>
        </p:txBody>
      </p:sp>
      <p:grpSp>
        <p:nvGrpSpPr>
          <p:cNvPr id="214" name="Group 213">
            <a:extLst>
              <a:ext uri="{FF2B5EF4-FFF2-40B4-BE49-F238E27FC236}">
                <a16:creationId xmlns:a16="http://schemas.microsoft.com/office/drawing/2014/main" id="{2958E47A-E0A0-6681-4806-76711E6F15CC}"/>
              </a:ext>
            </a:extLst>
          </p:cNvPr>
          <p:cNvGrpSpPr/>
          <p:nvPr/>
        </p:nvGrpSpPr>
        <p:grpSpPr>
          <a:xfrm>
            <a:off x="670315" y="4033490"/>
            <a:ext cx="916262" cy="566985"/>
            <a:chOff x="227097" y="5734423"/>
            <a:chExt cx="1553425" cy="918033"/>
          </a:xfrm>
        </p:grpSpPr>
        <p:pic>
          <p:nvPicPr>
            <p:cNvPr id="215" name="Picture 214">
              <a:extLst>
                <a:ext uri="{FF2B5EF4-FFF2-40B4-BE49-F238E27FC236}">
                  <a16:creationId xmlns:a16="http://schemas.microsoft.com/office/drawing/2014/main" id="{D67DDC62-1D95-C918-4B42-2B33092058F0}"/>
                </a:ext>
              </a:extLst>
            </p:cNvPr>
            <p:cNvPicPr>
              <a:picLocks noChangeAspect="1"/>
            </p:cNvPicPr>
            <p:nvPr/>
          </p:nvPicPr>
          <p:blipFill>
            <a:blip r:embed="rId2"/>
            <a:stretch>
              <a:fillRect/>
            </a:stretch>
          </p:blipFill>
          <p:spPr>
            <a:xfrm>
              <a:off x="227097" y="5734423"/>
              <a:ext cx="1553425" cy="242561"/>
            </a:xfrm>
            <a:prstGeom prst="rect">
              <a:avLst/>
            </a:prstGeom>
          </p:spPr>
        </p:pic>
        <p:pic>
          <p:nvPicPr>
            <p:cNvPr id="216" name="Picture 215">
              <a:extLst>
                <a:ext uri="{FF2B5EF4-FFF2-40B4-BE49-F238E27FC236}">
                  <a16:creationId xmlns:a16="http://schemas.microsoft.com/office/drawing/2014/main" id="{AA8C7C88-3AD8-F39C-1096-960618E4B144}"/>
                </a:ext>
              </a:extLst>
            </p:cNvPr>
            <p:cNvPicPr>
              <a:picLocks noChangeAspect="1"/>
            </p:cNvPicPr>
            <p:nvPr/>
          </p:nvPicPr>
          <p:blipFill>
            <a:blip r:embed="rId3"/>
            <a:stretch>
              <a:fillRect/>
            </a:stretch>
          </p:blipFill>
          <p:spPr>
            <a:xfrm>
              <a:off x="227097" y="6001165"/>
              <a:ext cx="1377955" cy="242561"/>
            </a:xfrm>
            <a:prstGeom prst="rect">
              <a:avLst/>
            </a:prstGeom>
          </p:spPr>
        </p:pic>
        <p:pic>
          <p:nvPicPr>
            <p:cNvPr id="217" name="Picture 216">
              <a:extLst>
                <a:ext uri="{FF2B5EF4-FFF2-40B4-BE49-F238E27FC236}">
                  <a16:creationId xmlns:a16="http://schemas.microsoft.com/office/drawing/2014/main" id="{F69937BE-6FDA-FD62-96D9-F430FE8A7F8C}"/>
                </a:ext>
              </a:extLst>
            </p:cNvPr>
            <p:cNvPicPr>
              <a:picLocks noChangeAspect="1"/>
            </p:cNvPicPr>
            <p:nvPr/>
          </p:nvPicPr>
          <p:blipFill>
            <a:blip r:embed="rId4"/>
            <a:stretch>
              <a:fillRect/>
            </a:stretch>
          </p:blipFill>
          <p:spPr>
            <a:xfrm>
              <a:off x="227097" y="6243726"/>
              <a:ext cx="1068302" cy="196113"/>
            </a:xfrm>
            <a:prstGeom prst="rect">
              <a:avLst/>
            </a:prstGeom>
          </p:spPr>
        </p:pic>
        <p:pic>
          <p:nvPicPr>
            <p:cNvPr id="218" name="Picture 217">
              <a:extLst>
                <a:ext uri="{FF2B5EF4-FFF2-40B4-BE49-F238E27FC236}">
                  <a16:creationId xmlns:a16="http://schemas.microsoft.com/office/drawing/2014/main" id="{F244BE66-3115-0DDC-C024-6A8F11E9F1D0}"/>
                </a:ext>
              </a:extLst>
            </p:cNvPr>
            <p:cNvPicPr>
              <a:picLocks noChangeAspect="1"/>
            </p:cNvPicPr>
            <p:nvPr/>
          </p:nvPicPr>
          <p:blipFill>
            <a:blip r:embed="rId5"/>
            <a:stretch>
              <a:fillRect/>
            </a:stretch>
          </p:blipFill>
          <p:spPr>
            <a:xfrm>
              <a:off x="227097" y="6456343"/>
              <a:ext cx="1150876" cy="196113"/>
            </a:xfrm>
            <a:prstGeom prst="rect">
              <a:avLst/>
            </a:prstGeom>
          </p:spPr>
        </p:pic>
      </p:grpSp>
      <p:grpSp>
        <p:nvGrpSpPr>
          <p:cNvPr id="339" name="Group 338">
            <a:extLst>
              <a:ext uri="{FF2B5EF4-FFF2-40B4-BE49-F238E27FC236}">
                <a16:creationId xmlns:a16="http://schemas.microsoft.com/office/drawing/2014/main" id="{A6FDF569-476D-D9CB-35CB-A948B12265B5}"/>
              </a:ext>
            </a:extLst>
          </p:cNvPr>
          <p:cNvGrpSpPr/>
          <p:nvPr/>
        </p:nvGrpSpPr>
        <p:grpSpPr>
          <a:xfrm>
            <a:off x="4876080" y="839157"/>
            <a:ext cx="4000870" cy="668161"/>
            <a:chOff x="4876080" y="839157"/>
            <a:chExt cx="4000870" cy="668161"/>
          </a:xfrm>
        </p:grpSpPr>
        <p:sp>
          <p:nvSpPr>
            <p:cNvPr id="340" name="Google Shape;300;p37">
              <a:extLst>
                <a:ext uri="{FF2B5EF4-FFF2-40B4-BE49-F238E27FC236}">
                  <a16:creationId xmlns:a16="http://schemas.microsoft.com/office/drawing/2014/main" id="{D260FC1A-F922-D1F9-05D8-646E9875A3BD}"/>
                </a:ext>
              </a:extLst>
            </p:cNvPr>
            <p:cNvSpPr txBox="1"/>
            <p:nvPr/>
          </p:nvSpPr>
          <p:spPr>
            <a:xfrm>
              <a:off x="4876080" y="839157"/>
              <a:ext cx="4000870" cy="364643"/>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chemeClr val="dk1"/>
                </a:buClr>
                <a:buSzPts val="1100"/>
              </a:pPr>
              <a:r>
                <a:rPr lang="en-US" sz="800" dirty="0">
                  <a:solidFill>
                    <a:schemeClr val="dk1"/>
                  </a:solidFill>
                </a:rPr>
                <a:t>All the latent factors - z, are assumed to have a prior gaussian distributions defined as,</a:t>
              </a: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dirty="0">
                  <a:solidFill>
                    <a:schemeClr val="dk1"/>
                  </a:solidFill>
                </a:rPr>
                <a:t>				</a:t>
              </a:r>
              <a:endParaRPr lang="en-US"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p>
            <a:p>
              <a:pPr marL="0" lvl="0" indent="0" algn="l" rtl="0">
                <a:spcBef>
                  <a:spcPts val="0"/>
                </a:spcBef>
                <a:spcAft>
                  <a:spcPts val="0"/>
                </a:spcAft>
                <a:buClr>
                  <a:schemeClr val="dk1"/>
                </a:buClr>
                <a:buSzPts val="1100"/>
                <a:buFont typeface="Arial"/>
                <a:buNone/>
              </a:pPr>
              <a:r>
                <a:rPr lang="en-US" sz="800" dirty="0">
                  <a:solidFill>
                    <a:schemeClr val="dk1"/>
                  </a:solidFill>
                </a:rPr>
                <a:t>		</a:t>
              </a:r>
            </a:p>
            <a:p>
              <a:pPr marL="0" lvl="0" indent="0" algn="l" rtl="0">
                <a:spcBef>
                  <a:spcPts val="0"/>
                </a:spcBef>
                <a:spcAft>
                  <a:spcPts val="0"/>
                </a:spcAft>
                <a:buNone/>
              </a:pPr>
              <a:endParaRPr sz="800" dirty="0"/>
            </a:p>
          </p:txBody>
        </p:sp>
        <p:grpSp>
          <p:nvGrpSpPr>
            <p:cNvPr id="341" name="Group 340">
              <a:extLst>
                <a:ext uri="{FF2B5EF4-FFF2-40B4-BE49-F238E27FC236}">
                  <a16:creationId xmlns:a16="http://schemas.microsoft.com/office/drawing/2014/main" id="{32E0A52D-948F-0B53-80B0-430181F922B3}"/>
                </a:ext>
              </a:extLst>
            </p:cNvPr>
            <p:cNvGrpSpPr/>
            <p:nvPr/>
          </p:nvGrpSpPr>
          <p:grpSpPr>
            <a:xfrm>
              <a:off x="4876116" y="852974"/>
              <a:ext cx="3978415" cy="654344"/>
              <a:chOff x="4876116" y="852974"/>
              <a:chExt cx="3978415" cy="654344"/>
            </a:xfrm>
          </p:grpSpPr>
          <p:sp>
            <p:nvSpPr>
              <p:cNvPr id="342" name="Google Shape;304;p37">
                <a:extLst>
                  <a:ext uri="{FF2B5EF4-FFF2-40B4-BE49-F238E27FC236}">
                    <a16:creationId xmlns:a16="http://schemas.microsoft.com/office/drawing/2014/main" id="{D14AEEFC-BBF6-CACC-6B8F-BB0AA034374A}"/>
                  </a:ext>
                </a:extLst>
              </p:cNvPr>
              <p:cNvSpPr txBox="1">
                <a:spLocks/>
              </p:cNvSpPr>
              <p:nvPr/>
            </p:nvSpPr>
            <p:spPr>
              <a:xfrm>
                <a:off x="4876116" y="852974"/>
                <a:ext cx="3978415" cy="654344"/>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dk1"/>
                  </a:buClr>
                  <a:buSzPts val="1100"/>
                  <a:buFont typeface="Arial"/>
                  <a:buNone/>
                </a:pPr>
                <a:endParaRPr lang="en-US" sz="1800" dirty="0">
                  <a:solidFill>
                    <a:schemeClr val="dk1"/>
                  </a:solidFill>
                </a:endParaRPr>
              </a:p>
            </p:txBody>
          </p:sp>
          <p:pic>
            <p:nvPicPr>
              <p:cNvPr id="343" name="Picture 342">
                <a:extLst>
                  <a:ext uri="{FF2B5EF4-FFF2-40B4-BE49-F238E27FC236}">
                    <a16:creationId xmlns:a16="http://schemas.microsoft.com/office/drawing/2014/main" id="{DFE64DFA-CA14-25F7-FF57-306A06AFDD69}"/>
                  </a:ext>
                </a:extLst>
              </p:cNvPr>
              <p:cNvPicPr>
                <a:picLocks noChangeAspect="1"/>
              </p:cNvPicPr>
              <p:nvPr/>
            </p:nvPicPr>
            <p:blipFill>
              <a:blip r:embed="rId6"/>
              <a:stretch>
                <a:fillRect/>
              </a:stretch>
            </p:blipFill>
            <p:spPr>
              <a:xfrm>
                <a:off x="4931828" y="1238910"/>
                <a:ext cx="771067" cy="234112"/>
              </a:xfrm>
              <a:prstGeom prst="rect">
                <a:avLst/>
              </a:prstGeom>
            </p:spPr>
          </p:pic>
          <p:pic>
            <p:nvPicPr>
              <p:cNvPr id="344" name="Picture 343">
                <a:extLst>
                  <a:ext uri="{FF2B5EF4-FFF2-40B4-BE49-F238E27FC236}">
                    <a16:creationId xmlns:a16="http://schemas.microsoft.com/office/drawing/2014/main" id="{88D63F1E-F0F4-B013-4600-6B12FED27754}"/>
                  </a:ext>
                </a:extLst>
              </p:cNvPr>
              <p:cNvPicPr>
                <a:picLocks noChangeAspect="1"/>
              </p:cNvPicPr>
              <p:nvPr/>
            </p:nvPicPr>
            <p:blipFill>
              <a:blip r:embed="rId7"/>
              <a:stretch>
                <a:fillRect/>
              </a:stretch>
            </p:blipFill>
            <p:spPr>
              <a:xfrm>
                <a:off x="5886656" y="1238910"/>
                <a:ext cx="738849" cy="238408"/>
              </a:xfrm>
              <a:prstGeom prst="rect">
                <a:avLst/>
              </a:prstGeom>
            </p:spPr>
          </p:pic>
          <p:pic>
            <p:nvPicPr>
              <p:cNvPr id="345" name="Picture 344">
                <a:extLst>
                  <a:ext uri="{FF2B5EF4-FFF2-40B4-BE49-F238E27FC236}">
                    <a16:creationId xmlns:a16="http://schemas.microsoft.com/office/drawing/2014/main" id="{8DE348F8-5D47-027E-3249-1C4CEB576817}"/>
                  </a:ext>
                </a:extLst>
              </p:cNvPr>
              <p:cNvPicPr>
                <a:picLocks noChangeAspect="1"/>
              </p:cNvPicPr>
              <p:nvPr/>
            </p:nvPicPr>
            <p:blipFill>
              <a:blip r:embed="rId8"/>
              <a:stretch>
                <a:fillRect/>
              </a:stretch>
            </p:blipFill>
            <p:spPr>
              <a:xfrm>
                <a:off x="6809266" y="1238910"/>
                <a:ext cx="867719" cy="249147"/>
              </a:xfrm>
              <a:prstGeom prst="rect">
                <a:avLst/>
              </a:prstGeom>
            </p:spPr>
          </p:pic>
          <p:pic>
            <p:nvPicPr>
              <p:cNvPr id="346" name="Picture 345">
                <a:extLst>
                  <a:ext uri="{FF2B5EF4-FFF2-40B4-BE49-F238E27FC236}">
                    <a16:creationId xmlns:a16="http://schemas.microsoft.com/office/drawing/2014/main" id="{A03762E4-2829-F307-68D9-86EDD16F23D9}"/>
                  </a:ext>
                </a:extLst>
              </p:cNvPr>
              <p:cNvPicPr>
                <a:picLocks noChangeAspect="1"/>
              </p:cNvPicPr>
              <p:nvPr/>
            </p:nvPicPr>
            <p:blipFill>
              <a:blip r:embed="rId9"/>
              <a:stretch>
                <a:fillRect/>
              </a:stretch>
            </p:blipFill>
            <p:spPr>
              <a:xfrm>
                <a:off x="7860747" y="1238910"/>
                <a:ext cx="949335" cy="249147"/>
              </a:xfrm>
              <a:prstGeom prst="rect">
                <a:avLst/>
              </a:prstGeom>
            </p:spPr>
          </p:pic>
        </p:grpSp>
      </p:grpSp>
      <p:pic>
        <p:nvPicPr>
          <p:cNvPr id="347" name="Picture 346">
            <a:extLst>
              <a:ext uri="{FF2B5EF4-FFF2-40B4-BE49-F238E27FC236}">
                <a16:creationId xmlns:a16="http://schemas.microsoft.com/office/drawing/2014/main" id="{53C47BFD-E918-81EF-E7CF-0D5D7ECCDD61}"/>
              </a:ext>
            </a:extLst>
          </p:cNvPr>
          <p:cNvPicPr>
            <a:picLocks noChangeAspect="1"/>
          </p:cNvPicPr>
          <p:nvPr/>
        </p:nvPicPr>
        <p:blipFill>
          <a:blip r:embed="rId10"/>
          <a:stretch>
            <a:fillRect/>
          </a:stretch>
        </p:blipFill>
        <p:spPr>
          <a:xfrm>
            <a:off x="5328432" y="2146406"/>
            <a:ext cx="2914618" cy="565292"/>
          </a:xfrm>
          <a:prstGeom prst="rect">
            <a:avLst/>
          </a:prstGeom>
        </p:spPr>
      </p:pic>
      <p:pic>
        <p:nvPicPr>
          <p:cNvPr id="348" name="Picture 347">
            <a:extLst>
              <a:ext uri="{FF2B5EF4-FFF2-40B4-BE49-F238E27FC236}">
                <a16:creationId xmlns:a16="http://schemas.microsoft.com/office/drawing/2014/main" id="{9A322B5D-76E2-6AD3-C07C-A07033A7D592}"/>
              </a:ext>
            </a:extLst>
          </p:cNvPr>
          <p:cNvPicPr>
            <a:picLocks noChangeAspect="1"/>
          </p:cNvPicPr>
          <p:nvPr/>
        </p:nvPicPr>
        <p:blipFill>
          <a:blip r:embed="rId11"/>
          <a:stretch>
            <a:fillRect/>
          </a:stretch>
        </p:blipFill>
        <p:spPr>
          <a:xfrm>
            <a:off x="4970591" y="3998881"/>
            <a:ext cx="3630300" cy="601593"/>
          </a:xfrm>
          <a:prstGeom prst="rect">
            <a:avLst/>
          </a:prstGeom>
        </p:spPr>
      </p:pic>
      <p:pic>
        <p:nvPicPr>
          <p:cNvPr id="349" name="Picture 348">
            <a:extLst>
              <a:ext uri="{FF2B5EF4-FFF2-40B4-BE49-F238E27FC236}">
                <a16:creationId xmlns:a16="http://schemas.microsoft.com/office/drawing/2014/main" id="{E20720A6-032C-7FD5-54B1-CFC5986B8A18}"/>
              </a:ext>
            </a:extLst>
          </p:cNvPr>
          <p:cNvPicPr>
            <a:picLocks noChangeAspect="1"/>
          </p:cNvPicPr>
          <p:nvPr/>
        </p:nvPicPr>
        <p:blipFill>
          <a:blip r:embed="rId12"/>
          <a:stretch>
            <a:fillRect/>
          </a:stretch>
        </p:blipFill>
        <p:spPr>
          <a:xfrm>
            <a:off x="5380297" y="2748341"/>
            <a:ext cx="2810889" cy="575662"/>
          </a:xfrm>
          <a:prstGeom prst="rect">
            <a:avLst/>
          </a:prstGeom>
        </p:spPr>
      </p:pic>
      <p:pic>
        <p:nvPicPr>
          <p:cNvPr id="350" name="Picture 349">
            <a:extLst>
              <a:ext uri="{FF2B5EF4-FFF2-40B4-BE49-F238E27FC236}">
                <a16:creationId xmlns:a16="http://schemas.microsoft.com/office/drawing/2014/main" id="{2372604A-153C-9B1F-24C1-966447722EE7}"/>
              </a:ext>
            </a:extLst>
          </p:cNvPr>
          <p:cNvPicPr>
            <a:picLocks noChangeAspect="1"/>
          </p:cNvPicPr>
          <p:nvPr/>
        </p:nvPicPr>
        <p:blipFill>
          <a:blip r:embed="rId13"/>
          <a:stretch>
            <a:fillRect/>
          </a:stretch>
        </p:blipFill>
        <p:spPr>
          <a:xfrm>
            <a:off x="5128769" y="3360646"/>
            <a:ext cx="3313945" cy="601593"/>
          </a:xfrm>
          <a:prstGeom prst="rect">
            <a:avLst/>
          </a:prstGeom>
        </p:spPr>
      </p:pic>
      <p:grpSp>
        <p:nvGrpSpPr>
          <p:cNvPr id="351" name="Group 350">
            <a:extLst>
              <a:ext uri="{FF2B5EF4-FFF2-40B4-BE49-F238E27FC236}">
                <a16:creationId xmlns:a16="http://schemas.microsoft.com/office/drawing/2014/main" id="{091AF42A-BFD7-8DB4-163B-A8A45C42C458}"/>
              </a:ext>
            </a:extLst>
          </p:cNvPr>
          <p:cNvGrpSpPr/>
          <p:nvPr/>
        </p:nvGrpSpPr>
        <p:grpSpPr>
          <a:xfrm>
            <a:off x="546139" y="915920"/>
            <a:ext cx="4173095" cy="3254337"/>
            <a:chOff x="546139" y="915920"/>
            <a:chExt cx="4173095" cy="3254337"/>
          </a:xfrm>
        </p:grpSpPr>
        <p:sp>
          <p:nvSpPr>
            <p:cNvPr id="352" name="Trapezoid 351">
              <a:extLst>
                <a:ext uri="{FF2B5EF4-FFF2-40B4-BE49-F238E27FC236}">
                  <a16:creationId xmlns:a16="http://schemas.microsoft.com/office/drawing/2014/main" id="{25AF48C2-0E53-06FE-4DD3-26B1174A3747}"/>
                </a:ext>
              </a:extLst>
            </p:cNvPr>
            <p:cNvSpPr/>
            <p:nvPr/>
          </p:nvSpPr>
          <p:spPr>
            <a:xfrm rot="5400000">
              <a:off x="986191" y="994735"/>
              <a:ext cx="501797" cy="523368"/>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Trapezoid 352">
              <a:extLst>
                <a:ext uri="{FF2B5EF4-FFF2-40B4-BE49-F238E27FC236}">
                  <a16:creationId xmlns:a16="http://schemas.microsoft.com/office/drawing/2014/main" id="{2769D4A3-1EC4-B2B3-CE90-D5CE885A4A7B}"/>
                </a:ext>
              </a:extLst>
            </p:cNvPr>
            <p:cNvSpPr/>
            <p:nvPr/>
          </p:nvSpPr>
          <p:spPr>
            <a:xfrm rot="5400000">
              <a:off x="986191" y="1727843"/>
              <a:ext cx="501797" cy="523368"/>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Trapezoid 353">
              <a:extLst>
                <a:ext uri="{FF2B5EF4-FFF2-40B4-BE49-F238E27FC236}">
                  <a16:creationId xmlns:a16="http://schemas.microsoft.com/office/drawing/2014/main" id="{C27A2A3B-57CB-0BAA-3439-616399876CF0}"/>
                </a:ext>
              </a:extLst>
            </p:cNvPr>
            <p:cNvSpPr/>
            <p:nvPr/>
          </p:nvSpPr>
          <p:spPr>
            <a:xfrm rot="5400000">
              <a:off x="986191" y="3194060"/>
              <a:ext cx="501797" cy="523368"/>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Trapezoid 354">
              <a:extLst>
                <a:ext uri="{FF2B5EF4-FFF2-40B4-BE49-F238E27FC236}">
                  <a16:creationId xmlns:a16="http://schemas.microsoft.com/office/drawing/2014/main" id="{15408136-86C6-F0F5-41A5-BB5D3CEED3CB}"/>
                </a:ext>
              </a:extLst>
            </p:cNvPr>
            <p:cNvSpPr/>
            <p:nvPr/>
          </p:nvSpPr>
          <p:spPr>
            <a:xfrm rot="5400000">
              <a:off x="986191" y="2460951"/>
              <a:ext cx="501797" cy="523368"/>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6" name="Elbow Connector 355">
              <a:extLst>
                <a:ext uri="{FF2B5EF4-FFF2-40B4-BE49-F238E27FC236}">
                  <a16:creationId xmlns:a16="http://schemas.microsoft.com/office/drawing/2014/main" id="{B977CE95-3396-AFB3-CDC8-B6DC578024AD}"/>
                </a:ext>
              </a:extLst>
            </p:cNvPr>
            <p:cNvCxnSpPr>
              <a:cxnSpLocks/>
              <a:stCxn id="453" idx="3"/>
              <a:endCxn id="352" idx="2"/>
            </p:cNvCxnSpPr>
            <p:nvPr/>
          </p:nvCxnSpPr>
          <p:spPr>
            <a:xfrm flipV="1">
              <a:off x="757922" y="1256418"/>
              <a:ext cx="217484" cy="1106063"/>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357" name="Elbow Connector 356">
              <a:extLst>
                <a:ext uri="{FF2B5EF4-FFF2-40B4-BE49-F238E27FC236}">
                  <a16:creationId xmlns:a16="http://schemas.microsoft.com/office/drawing/2014/main" id="{960E47A4-46B5-4A31-D252-2FF94E370260}"/>
                </a:ext>
              </a:extLst>
            </p:cNvPr>
            <p:cNvCxnSpPr>
              <a:cxnSpLocks/>
              <a:stCxn id="453" idx="3"/>
              <a:endCxn id="353" idx="2"/>
            </p:cNvCxnSpPr>
            <p:nvPr/>
          </p:nvCxnSpPr>
          <p:spPr>
            <a:xfrm flipV="1">
              <a:off x="757922" y="1989527"/>
              <a:ext cx="217484" cy="37295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58" name="Elbow Connector 357">
              <a:extLst>
                <a:ext uri="{FF2B5EF4-FFF2-40B4-BE49-F238E27FC236}">
                  <a16:creationId xmlns:a16="http://schemas.microsoft.com/office/drawing/2014/main" id="{887E6B96-557A-2C7C-281A-817C0560E981}"/>
                </a:ext>
              </a:extLst>
            </p:cNvPr>
            <p:cNvCxnSpPr>
              <a:cxnSpLocks/>
              <a:stCxn id="453" idx="3"/>
              <a:endCxn id="355" idx="2"/>
            </p:cNvCxnSpPr>
            <p:nvPr/>
          </p:nvCxnSpPr>
          <p:spPr>
            <a:xfrm>
              <a:off x="757922" y="2362482"/>
              <a:ext cx="217484" cy="360154"/>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359" name="Elbow Connector 358">
              <a:extLst>
                <a:ext uri="{FF2B5EF4-FFF2-40B4-BE49-F238E27FC236}">
                  <a16:creationId xmlns:a16="http://schemas.microsoft.com/office/drawing/2014/main" id="{D4B344ED-CDFA-3AFE-88E0-5EAF90532BF9}"/>
                </a:ext>
              </a:extLst>
            </p:cNvPr>
            <p:cNvCxnSpPr>
              <a:cxnSpLocks/>
              <a:stCxn id="453" idx="3"/>
              <a:endCxn id="354" idx="2"/>
            </p:cNvCxnSpPr>
            <p:nvPr/>
          </p:nvCxnSpPr>
          <p:spPr>
            <a:xfrm>
              <a:off x="757922" y="2362482"/>
              <a:ext cx="217484" cy="109326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60" name="Elbow Connector 359">
              <a:extLst>
                <a:ext uri="{FF2B5EF4-FFF2-40B4-BE49-F238E27FC236}">
                  <a16:creationId xmlns:a16="http://schemas.microsoft.com/office/drawing/2014/main" id="{EE50456B-2905-E783-D4CE-1EDADB4A2268}"/>
                </a:ext>
              </a:extLst>
            </p:cNvPr>
            <p:cNvCxnSpPr>
              <a:cxnSpLocks/>
              <a:stCxn id="352" idx="0"/>
              <a:endCxn id="418" idx="1"/>
            </p:cNvCxnSpPr>
            <p:nvPr/>
          </p:nvCxnSpPr>
          <p:spPr>
            <a:xfrm>
              <a:off x="1498774" y="1256419"/>
              <a:ext cx="214048" cy="64904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61" name="Elbow Connector 360">
              <a:extLst>
                <a:ext uri="{FF2B5EF4-FFF2-40B4-BE49-F238E27FC236}">
                  <a16:creationId xmlns:a16="http://schemas.microsoft.com/office/drawing/2014/main" id="{0ED91F90-8A83-534C-3106-386A1F011D16}"/>
                </a:ext>
              </a:extLst>
            </p:cNvPr>
            <p:cNvCxnSpPr>
              <a:cxnSpLocks/>
              <a:stCxn id="353" idx="0"/>
              <a:endCxn id="419" idx="1"/>
            </p:cNvCxnSpPr>
            <p:nvPr/>
          </p:nvCxnSpPr>
          <p:spPr>
            <a:xfrm>
              <a:off x="1498774" y="1989527"/>
              <a:ext cx="214049" cy="26891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62" name="Elbow Connector 361">
              <a:extLst>
                <a:ext uri="{FF2B5EF4-FFF2-40B4-BE49-F238E27FC236}">
                  <a16:creationId xmlns:a16="http://schemas.microsoft.com/office/drawing/2014/main" id="{143FF2CF-276F-8BBD-9C4C-F5152469D50F}"/>
                </a:ext>
              </a:extLst>
            </p:cNvPr>
            <p:cNvCxnSpPr>
              <a:cxnSpLocks/>
              <a:stCxn id="355" idx="0"/>
              <a:endCxn id="416" idx="1"/>
            </p:cNvCxnSpPr>
            <p:nvPr/>
          </p:nvCxnSpPr>
          <p:spPr>
            <a:xfrm flipV="1">
              <a:off x="1498774" y="2609931"/>
              <a:ext cx="214049" cy="11270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63" name="Elbow Connector 362">
              <a:extLst>
                <a:ext uri="{FF2B5EF4-FFF2-40B4-BE49-F238E27FC236}">
                  <a16:creationId xmlns:a16="http://schemas.microsoft.com/office/drawing/2014/main" id="{6051E3D8-8667-9A4C-24C8-BFBF83DCFF7B}"/>
                </a:ext>
              </a:extLst>
            </p:cNvPr>
            <p:cNvCxnSpPr>
              <a:cxnSpLocks/>
              <a:stCxn id="354" idx="0"/>
              <a:endCxn id="417" idx="1"/>
            </p:cNvCxnSpPr>
            <p:nvPr/>
          </p:nvCxnSpPr>
          <p:spPr>
            <a:xfrm flipV="1">
              <a:off x="1498774" y="2961417"/>
              <a:ext cx="214048" cy="49432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364" name="Right Brace 363">
              <a:extLst>
                <a:ext uri="{FF2B5EF4-FFF2-40B4-BE49-F238E27FC236}">
                  <a16:creationId xmlns:a16="http://schemas.microsoft.com/office/drawing/2014/main" id="{AE51F435-94A7-B703-1B0D-A1149BBF08DA}"/>
                </a:ext>
              </a:extLst>
            </p:cNvPr>
            <p:cNvSpPr/>
            <p:nvPr/>
          </p:nvSpPr>
          <p:spPr>
            <a:xfrm>
              <a:off x="1890051" y="1676883"/>
              <a:ext cx="147115" cy="1493048"/>
            </a:xfrm>
            <a:prstGeom prst="rightBrace">
              <a:avLst/>
            </a:prstGeom>
            <a:ln w="15875">
              <a:solidFill>
                <a:schemeClr val="dk1">
                  <a:shade val="95000"/>
                  <a:satMod val="105000"/>
                  <a:alpha val="26256"/>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65" name="Elbow Connector 364">
              <a:extLst>
                <a:ext uri="{FF2B5EF4-FFF2-40B4-BE49-F238E27FC236}">
                  <a16:creationId xmlns:a16="http://schemas.microsoft.com/office/drawing/2014/main" id="{25253C79-A33D-4AD4-660F-B4764D893F96}"/>
                </a:ext>
              </a:extLst>
            </p:cNvPr>
            <p:cNvCxnSpPr>
              <a:cxnSpLocks/>
              <a:endCxn id="424" idx="2"/>
            </p:cNvCxnSpPr>
            <p:nvPr/>
          </p:nvCxnSpPr>
          <p:spPr>
            <a:xfrm>
              <a:off x="2036018" y="1549697"/>
              <a:ext cx="423561" cy="188931"/>
            </a:xfrm>
            <a:prstGeom prst="bentConnector2">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366" name="Elbow Connector 365">
              <a:extLst>
                <a:ext uri="{FF2B5EF4-FFF2-40B4-BE49-F238E27FC236}">
                  <a16:creationId xmlns:a16="http://schemas.microsoft.com/office/drawing/2014/main" id="{05C30669-6A32-E672-8DCD-C7F4DC3C199E}"/>
                </a:ext>
              </a:extLst>
            </p:cNvPr>
            <p:cNvCxnSpPr>
              <a:cxnSpLocks/>
              <a:endCxn id="409" idx="0"/>
            </p:cNvCxnSpPr>
            <p:nvPr/>
          </p:nvCxnSpPr>
          <p:spPr>
            <a:xfrm rot="5400000" flipH="1" flipV="1">
              <a:off x="1477183" y="1745155"/>
              <a:ext cx="1247248" cy="124425"/>
            </a:xfrm>
            <a:prstGeom prst="bentConnector2">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367" name="Straight Arrow Connector 366">
              <a:extLst>
                <a:ext uri="{FF2B5EF4-FFF2-40B4-BE49-F238E27FC236}">
                  <a16:creationId xmlns:a16="http://schemas.microsoft.com/office/drawing/2014/main" id="{97802308-6BB9-C4CD-FE64-719912E6F39B}"/>
                </a:ext>
              </a:extLst>
            </p:cNvPr>
            <p:cNvCxnSpPr>
              <a:cxnSpLocks/>
              <a:stCxn id="424" idx="0"/>
            </p:cNvCxnSpPr>
            <p:nvPr/>
          </p:nvCxnSpPr>
          <p:spPr>
            <a:xfrm>
              <a:off x="2459579" y="2149503"/>
              <a:ext cx="0" cy="89242"/>
            </a:xfrm>
            <a:prstGeom prst="straightConnector1">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368" name="Straight Arrow Connector 367">
              <a:extLst>
                <a:ext uri="{FF2B5EF4-FFF2-40B4-BE49-F238E27FC236}">
                  <a16:creationId xmlns:a16="http://schemas.microsoft.com/office/drawing/2014/main" id="{7AB7CC75-426E-35F3-C8FB-195B951CA863}"/>
                </a:ext>
              </a:extLst>
            </p:cNvPr>
            <p:cNvCxnSpPr>
              <a:cxnSpLocks/>
              <a:stCxn id="441" idx="2"/>
              <a:endCxn id="435" idx="0"/>
            </p:cNvCxnSpPr>
            <p:nvPr/>
          </p:nvCxnSpPr>
          <p:spPr>
            <a:xfrm flipH="1">
              <a:off x="2511315" y="2580999"/>
              <a:ext cx="332" cy="12425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69" name="Straight Arrow Connector 368">
              <a:extLst>
                <a:ext uri="{FF2B5EF4-FFF2-40B4-BE49-F238E27FC236}">
                  <a16:creationId xmlns:a16="http://schemas.microsoft.com/office/drawing/2014/main" id="{9779FC4F-FFD6-B85D-0FBE-6AF1D46A4C48}"/>
                </a:ext>
              </a:extLst>
            </p:cNvPr>
            <p:cNvCxnSpPr>
              <a:cxnSpLocks/>
              <a:stCxn id="435" idx="2"/>
              <a:endCxn id="422" idx="0"/>
            </p:cNvCxnSpPr>
            <p:nvPr/>
          </p:nvCxnSpPr>
          <p:spPr>
            <a:xfrm flipH="1">
              <a:off x="2510468" y="2985305"/>
              <a:ext cx="847" cy="131588"/>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70" name="Straight Arrow Connector 369">
              <a:extLst>
                <a:ext uri="{FF2B5EF4-FFF2-40B4-BE49-F238E27FC236}">
                  <a16:creationId xmlns:a16="http://schemas.microsoft.com/office/drawing/2014/main" id="{C6FDCAF5-6412-70C3-C822-B6D17DA7AC4D}"/>
                </a:ext>
              </a:extLst>
            </p:cNvPr>
            <p:cNvCxnSpPr>
              <a:cxnSpLocks/>
              <a:stCxn id="422" idx="2"/>
              <a:endCxn id="445" idx="0"/>
            </p:cNvCxnSpPr>
            <p:nvPr/>
          </p:nvCxnSpPr>
          <p:spPr>
            <a:xfrm flipH="1">
              <a:off x="2506302" y="3527769"/>
              <a:ext cx="4166" cy="159330"/>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71" name="Elbow Connector 370">
              <a:extLst>
                <a:ext uri="{FF2B5EF4-FFF2-40B4-BE49-F238E27FC236}">
                  <a16:creationId xmlns:a16="http://schemas.microsoft.com/office/drawing/2014/main" id="{CEC9C457-B4CF-23E7-C7F3-AA9B1DDD13ED}"/>
                </a:ext>
              </a:extLst>
            </p:cNvPr>
            <p:cNvCxnSpPr>
              <a:cxnSpLocks/>
              <a:stCxn id="441" idx="3"/>
              <a:endCxn id="428" idx="4"/>
            </p:cNvCxnSpPr>
            <p:nvPr/>
          </p:nvCxnSpPr>
          <p:spPr>
            <a:xfrm flipV="1">
              <a:off x="2931903" y="2299358"/>
              <a:ext cx="152513" cy="139710"/>
            </a:xfrm>
            <a:prstGeom prst="bentConnector2">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372" name="Elbow Connector 371">
              <a:extLst>
                <a:ext uri="{FF2B5EF4-FFF2-40B4-BE49-F238E27FC236}">
                  <a16:creationId xmlns:a16="http://schemas.microsoft.com/office/drawing/2014/main" id="{AD6F4B92-AA48-3F81-0880-97E661785882}"/>
                </a:ext>
              </a:extLst>
            </p:cNvPr>
            <p:cNvCxnSpPr>
              <a:cxnSpLocks/>
              <a:stCxn id="441" idx="3"/>
              <a:endCxn id="420" idx="0"/>
            </p:cNvCxnSpPr>
            <p:nvPr/>
          </p:nvCxnSpPr>
          <p:spPr>
            <a:xfrm>
              <a:off x="2931903" y="2439068"/>
              <a:ext cx="501136" cy="342499"/>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73" name="Straight Arrow Connector 372">
              <a:extLst>
                <a:ext uri="{FF2B5EF4-FFF2-40B4-BE49-F238E27FC236}">
                  <a16:creationId xmlns:a16="http://schemas.microsoft.com/office/drawing/2014/main" id="{2F15DBF0-91E4-7286-D3FD-1AFE1F23FAE8}"/>
                </a:ext>
              </a:extLst>
            </p:cNvPr>
            <p:cNvCxnSpPr>
              <a:cxnSpLocks/>
              <a:stCxn id="420" idx="2"/>
              <a:endCxn id="443" idx="0"/>
            </p:cNvCxnSpPr>
            <p:nvPr/>
          </p:nvCxnSpPr>
          <p:spPr>
            <a:xfrm flipH="1">
              <a:off x="3425446" y="3133052"/>
              <a:ext cx="7593" cy="131878"/>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374" name="Elbow Connector 373">
              <a:extLst>
                <a:ext uri="{FF2B5EF4-FFF2-40B4-BE49-F238E27FC236}">
                  <a16:creationId xmlns:a16="http://schemas.microsoft.com/office/drawing/2014/main" id="{6DA64C10-9A61-254E-9A8F-0ED483223352}"/>
                </a:ext>
              </a:extLst>
            </p:cNvPr>
            <p:cNvCxnSpPr>
              <a:cxnSpLocks/>
              <a:stCxn id="443" idx="2"/>
              <a:endCxn id="445" idx="3"/>
            </p:cNvCxnSpPr>
            <p:nvPr/>
          </p:nvCxnSpPr>
          <p:spPr>
            <a:xfrm rot="5400000">
              <a:off x="3139178" y="3540858"/>
              <a:ext cx="196087" cy="376451"/>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75" name="Straight Arrow Connector 374">
              <a:extLst>
                <a:ext uri="{FF2B5EF4-FFF2-40B4-BE49-F238E27FC236}">
                  <a16:creationId xmlns:a16="http://schemas.microsoft.com/office/drawing/2014/main" id="{FE2F04A1-CD25-27F5-4DBE-5F5318CA4DB3}"/>
                </a:ext>
              </a:extLst>
            </p:cNvPr>
            <p:cNvCxnSpPr>
              <a:cxnSpLocks/>
              <a:stCxn id="428" idx="6"/>
              <a:endCxn id="447" idx="1"/>
            </p:cNvCxnSpPr>
            <p:nvPr/>
          </p:nvCxnSpPr>
          <p:spPr>
            <a:xfrm>
              <a:off x="3226707" y="2159331"/>
              <a:ext cx="142659" cy="0"/>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376" name="Straight Arrow Connector 375">
              <a:extLst>
                <a:ext uri="{FF2B5EF4-FFF2-40B4-BE49-F238E27FC236}">
                  <a16:creationId xmlns:a16="http://schemas.microsoft.com/office/drawing/2014/main" id="{37A29940-1D66-D920-EFB5-8528DD660735}"/>
                </a:ext>
              </a:extLst>
            </p:cNvPr>
            <p:cNvCxnSpPr>
              <a:cxnSpLocks/>
              <a:stCxn id="409" idx="2"/>
              <a:endCxn id="451" idx="1"/>
            </p:cNvCxnSpPr>
            <p:nvPr/>
          </p:nvCxnSpPr>
          <p:spPr>
            <a:xfrm>
              <a:off x="3019323" y="1183743"/>
              <a:ext cx="107624" cy="1"/>
            </a:xfrm>
            <a:prstGeom prst="straightConnector1">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377" name="Straight Arrow Connector 376">
              <a:extLst>
                <a:ext uri="{FF2B5EF4-FFF2-40B4-BE49-F238E27FC236}">
                  <a16:creationId xmlns:a16="http://schemas.microsoft.com/office/drawing/2014/main" id="{24D3B822-D4A7-7EF8-77D3-1FCACBD53457}"/>
                </a:ext>
              </a:extLst>
            </p:cNvPr>
            <p:cNvCxnSpPr>
              <a:cxnSpLocks/>
              <a:stCxn id="451" idx="3"/>
              <a:endCxn id="449" idx="1"/>
            </p:cNvCxnSpPr>
            <p:nvPr/>
          </p:nvCxnSpPr>
          <p:spPr>
            <a:xfrm>
              <a:off x="3338729" y="1183744"/>
              <a:ext cx="173435" cy="0"/>
            </a:xfrm>
            <a:prstGeom prst="straightConnector1">
              <a:avLst/>
            </a:prstGeom>
            <a:ln w="12700">
              <a:solidFill>
                <a:schemeClr val="dk1">
                  <a:shade val="95000"/>
                  <a:satMod val="105000"/>
                  <a:alpha val="24000"/>
                </a:schemeClr>
              </a:solidFill>
              <a:tailEnd type="triangle"/>
            </a:ln>
          </p:spPr>
          <p:style>
            <a:lnRef idx="1">
              <a:schemeClr val="dk1"/>
            </a:lnRef>
            <a:fillRef idx="0">
              <a:schemeClr val="dk1"/>
            </a:fillRef>
            <a:effectRef idx="0">
              <a:schemeClr val="dk1"/>
            </a:effectRef>
            <a:fontRef idx="minor">
              <a:schemeClr val="tx1"/>
            </a:fontRef>
          </p:style>
        </p:cxnSp>
        <p:cxnSp>
          <p:nvCxnSpPr>
            <p:cNvPr id="378" name="Straight Arrow Connector 377">
              <a:extLst>
                <a:ext uri="{FF2B5EF4-FFF2-40B4-BE49-F238E27FC236}">
                  <a16:creationId xmlns:a16="http://schemas.microsoft.com/office/drawing/2014/main" id="{ECD387FB-425B-5BD6-8FD8-40DA75E8CC08}"/>
                </a:ext>
              </a:extLst>
            </p:cNvPr>
            <p:cNvCxnSpPr>
              <a:cxnSpLocks/>
              <a:stCxn id="426" idx="0"/>
              <a:endCxn id="447" idx="2"/>
            </p:cNvCxnSpPr>
            <p:nvPr/>
          </p:nvCxnSpPr>
          <p:spPr>
            <a:xfrm flipV="1">
              <a:off x="3970682" y="2299358"/>
              <a:ext cx="1" cy="20193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379" name="Elbow Connector 378">
              <a:extLst>
                <a:ext uri="{FF2B5EF4-FFF2-40B4-BE49-F238E27FC236}">
                  <a16:creationId xmlns:a16="http://schemas.microsoft.com/office/drawing/2014/main" id="{8C3BEBB3-4F8C-40CA-46A1-5EFF1F44752F}"/>
                </a:ext>
              </a:extLst>
            </p:cNvPr>
            <p:cNvCxnSpPr>
              <a:cxnSpLocks/>
              <a:stCxn id="449" idx="3"/>
              <a:endCxn id="352"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0" name="Straight Arrow Connector 379">
              <a:extLst>
                <a:ext uri="{FF2B5EF4-FFF2-40B4-BE49-F238E27FC236}">
                  <a16:creationId xmlns:a16="http://schemas.microsoft.com/office/drawing/2014/main" id="{39DF55AA-55C1-8231-A1A4-CDD0C78DC3F7}"/>
                </a:ext>
              </a:extLst>
            </p:cNvPr>
            <p:cNvCxnSpPr>
              <a:cxnSpLocks/>
            </p:cNvCxnSpPr>
            <p:nvPr/>
          </p:nvCxnSpPr>
          <p:spPr>
            <a:xfrm>
              <a:off x="2653797" y="1580942"/>
              <a:ext cx="0" cy="140815"/>
            </a:xfrm>
            <a:prstGeom prst="straightConnector1">
              <a:avLst/>
            </a:prstGeom>
            <a:ln w="12700">
              <a:solidFill>
                <a:schemeClr val="dk1">
                  <a:shade val="95000"/>
                  <a:satMod val="105000"/>
                  <a:alpha val="26203"/>
                </a:schemeClr>
              </a:solidFill>
              <a:tailEnd type="triangle"/>
            </a:ln>
          </p:spPr>
          <p:style>
            <a:lnRef idx="1">
              <a:schemeClr val="dk1"/>
            </a:lnRef>
            <a:fillRef idx="0">
              <a:schemeClr val="dk1"/>
            </a:fillRef>
            <a:effectRef idx="0">
              <a:schemeClr val="dk1"/>
            </a:effectRef>
            <a:fontRef idx="minor">
              <a:schemeClr val="tx1"/>
            </a:fontRef>
          </p:style>
        </p:cxnSp>
        <p:cxnSp>
          <p:nvCxnSpPr>
            <p:cNvPr id="381" name="Elbow Connector 380">
              <a:extLst>
                <a:ext uri="{FF2B5EF4-FFF2-40B4-BE49-F238E27FC236}">
                  <a16:creationId xmlns:a16="http://schemas.microsoft.com/office/drawing/2014/main" id="{8F1B7155-BE27-1FD1-6643-DCB1B7CBD524}"/>
                </a:ext>
              </a:extLst>
            </p:cNvPr>
            <p:cNvCxnSpPr>
              <a:cxnSpLocks/>
              <a:endCxn id="353" idx="2"/>
            </p:cNvCxnSpPr>
            <p:nvPr/>
          </p:nvCxnSpPr>
          <p:spPr>
            <a:xfrm rot="16200000" flipH="1">
              <a:off x="537396" y="1551516"/>
              <a:ext cx="709200" cy="16682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2" name="Elbow Connector 381">
              <a:extLst>
                <a:ext uri="{FF2B5EF4-FFF2-40B4-BE49-F238E27FC236}">
                  <a16:creationId xmlns:a16="http://schemas.microsoft.com/office/drawing/2014/main" id="{3398E85D-7C65-59E7-0CC7-8168728B4A2F}"/>
                </a:ext>
              </a:extLst>
            </p:cNvPr>
            <p:cNvCxnSpPr>
              <a:cxnSpLocks/>
              <a:endCxn id="355" idx="2"/>
            </p:cNvCxnSpPr>
            <p:nvPr/>
          </p:nvCxnSpPr>
          <p:spPr>
            <a:xfrm rot="16200000" flipH="1">
              <a:off x="534572" y="2281803"/>
              <a:ext cx="721155" cy="16051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3" name="Elbow Connector 382">
              <a:extLst>
                <a:ext uri="{FF2B5EF4-FFF2-40B4-BE49-F238E27FC236}">
                  <a16:creationId xmlns:a16="http://schemas.microsoft.com/office/drawing/2014/main" id="{2182712E-A400-C4CF-11AB-E17C0B146D36}"/>
                </a:ext>
              </a:extLst>
            </p:cNvPr>
            <p:cNvCxnSpPr>
              <a:cxnSpLocks/>
              <a:endCxn id="354" idx="2"/>
            </p:cNvCxnSpPr>
            <p:nvPr/>
          </p:nvCxnSpPr>
          <p:spPr>
            <a:xfrm rot="16200000" flipH="1">
              <a:off x="527488" y="3007828"/>
              <a:ext cx="733109" cy="162725"/>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384" name="Group 383">
              <a:extLst>
                <a:ext uri="{FF2B5EF4-FFF2-40B4-BE49-F238E27FC236}">
                  <a16:creationId xmlns:a16="http://schemas.microsoft.com/office/drawing/2014/main" id="{BA76682F-377D-A31D-2DA4-6F4BC99BFA8A}"/>
                </a:ext>
              </a:extLst>
            </p:cNvPr>
            <p:cNvGrpSpPr/>
            <p:nvPr/>
          </p:nvGrpSpPr>
          <p:grpSpPr>
            <a:xfrm>
              <a:off x="546139" y="2186738"/>
              <a:ext cx="211783" cy="351485"/>
              <a:chOff x="452216" y="3136218"/>
              <a:chExt cx="361245" cy="584776"/>
            </a:xfrm>
          </p:grpSpPr>
          <p:sp>
            <p:nvSpPr>
              <p:cNvPr id="453" name="Rectangle 452">
                <a:extLst>
                  <a:ext uri="{FF2B5EF4-FFF2-40B4-BE49-F238E27FC236}">
                    <a16:creationId xmlns:a16="http://schemas.microsoft.com/office/drawing/2014/main" id="{7D836CB5-2E46-E3F4-62F3-CD473A1116E8}"/>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4" name="Picture 453">
                <a:extLst>
                  <a:ext uri="{FF2B5EF4-FFF2-40B4-BE49-F238E27FC236}">
                    <a16:creationId xmlns:a16="http://schemas.microsoft.com/office/drawing/2014/main" id="{6FF05937-2C47-62D4-CA2A-8AD9089FDF0A}"/>
                  </a:ext>
                </a:extLst>
              </p:cNvPr>
              <p:cNvPicPr>
                <a:picLocks noChangeAspect="1"/>
              </p:cNvPicPr>
              <p:nvPr/>
            </p:nvPicPr>
            <p:blipFill>
              <a:blip r:embed="rId14"/>
              <a:stretch>
                <a:fillRect/>
              </a:stretch>
            </p:blipFill>
            <p:spPr>
              <a:xfrm>
                <a:off x="538123" y="3338549"/>
                <a:ext cx="166767" cy="149213"/>
              </a:xfrm>
              <a:prstGeom prst="rect">
                <a:avLst/>
              </a:prstGeom>
            </p:spPr>
          </p:pic>
        </p:grpSp>
        <p:grpSp>
          <p:nvGrpSpPr>
            <p:cNvPr id="385" name="Group 384">
              <a:extLst>
                <a:ext uri="{FF2B5EF4-FFF2-40B4-BE49-F238E27FC236}">
                  <a16:creationId xmlns:a16="http://schemas.microsoft.com/office/drawing/2014/main" id="{CB394570-1AC6-4B87-6F85-524DE5CD3B54}"/>
                </a:ext>
              </a:extLst>
            </p:cNvPr>
            <p:cNvGrpSpPr/>
            <p:nvPr/>
          </p:nvGrpSpPr>
          <p:grpSpPr>
            <a:xfrm>
              <a:off x="3126947" y="1008001"/>
              <a:ext cx="211783" cy="351485"/>
              <a:chOff x="4409442" y="1190606"/>
              <a:chExt cx="361245" cy="584776"/>
            </a:xfrm>
          </p:grpSpPr>
          <p:sp>
            <p:nvSpPr>
              <p:cNvPr id="451" name="Rectangle 450">
                <a:extLst>
                  <a:ext uri="{FF2B5EF4-FFF2-40B4-BE49-F238E27FC236}">
                    <a16:creationId xmlns:a16="http://schemas.microsoft.com/office/drawing/2014/main" id="{5D872803-8604-D78E-965D-48A61AD10A75}"/>
                  </a:ext>
                </a:extLst>
              </p:cNvPr>
              <p:cNvSpPr/>
              <p:nvPr/>
            </p:nvSpPr>
            <p:spPr>
              <a:xfrm>
                <a:off x="4409442" y="1190606"/>
                <a:ext cx="361245" cy="584776"/>
              </a:xfrm>
              <a:prstGeom prst="rect">
                <a:avLst/>
              </a:prstGeom>
              <a:solidFill>
                <a:schemeClr val="bg1"/>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2" name="Picture 451">
                <a:extLst>
                  <a:ext uri="{FF2B5EF4-FFF2-40B4-BE49-F238E27FC236}">
                    <a16:creationId xmlns:a16="http://schemas.microsoft.com/office/drawing/2014/main" id="{8AFA114D-843B-47E3-725D-3DB27D292F99}"/>
                  </a:ext>
                </a:extLst>
              </p:cNvPr>
              <p:cNvPicPr>
                <a:picLocks noChangeAspect="1"/>
              </p:cNvPicPr>
              <p:nvPr/>
            </p:nvPicPr>
            <p:blipFill>
              <a:blip r:embed="rId15">
                <a:alphaModFix amt="26000"/>
              </a:blip>
              <a:stretch>
                <a:fillRect/>
              </a:stretch>
            </p:blipFill>
            <p:spPr>
              <a:xfrm>
                <a:off x="4499414" y="1360530"/>
                <a:ext cx="156565" cy="214247"/>
              </a:xfrm>
              <a:prstGeom prst="rect">
                <a:avLst/>
              </a:prstGeom>
            </p:spPr>
          </p:pic>
        </p:grpSp>
        <p:grpSp>
          <p:nvGrpSpPr>
            <p:cNvPr id="386" name="Group 385">
              <a:extLst>
                <a:ext uri="{FF2B5EF4-FFF2-40B4-BE49-F238E27FC236}">
                  <a16:creationId xmlns:a16="http://schemas.microsoft.com/office/drawing/2014/main" id="{B88EE77C-EDAF-FFA5-F4B6-4D40982903C6}"/>
                </a:ext>
              </a:extLst>
            </p:cNvPr>
            <p:cNvGrpSpPr/>
            <p:nvPr/>
          </p:nvGrpSpPr>
          <p:grpSpPr>
            <a:xfrm>
              <a:off x="3512164" y="1000689"/>
              <a:ext cx="1076900" cy="366110"/>
              <a:chOff x="4956982" y="1178439"/>
              <a:chExt cx="1836904" cy="609107"/>
            </a:xfrm>
          </p:grpSpPr>
          <p:sp>
            <p:nvSpPr>
              <p:cNvPr id="449" name="Rounded Rectangle 448">
                <a:extLst>
                  <a:ext uri="{FF2B5EF4-FFF2-40B4-BE49-F238E27FC236}">
                    <a16:creationId xmlns:a16="http://schemas.microsoft.com/office/drawing/2014/main" id="{4F5AF2BE-3A17-D7BB-0B72-DE3DD0D386C7}"/>
                  </a:ext>
                </a:extLst>
              </p:cNvPr>
              <p:cNvSpPr/>
              <p:nvPr/>
            </p:nvSpPr>
            <p:spPr>
              <a:xfrm>
                <a:off x="4956982" y="1178439"/>
                <a:ext cx="1836904" cy="609107"/>
              </a:xfrm>
              <a:prstGeom prst="roundRect">
                <a:avLst/>
              </a:prstGeom>
              <a:solidFill>
                <a:schemeClr val="accent1">
                  <a:alpha val="0"/>
                </a:schemeClr>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 name="Picture 449">
                <a:extLst>
                  <a:ext uri="{FF2B5EF4-FFF2-40B4-BE49-F238E27FC236}">
                    <a16:creationId xmlns:a16="http://schemas.microsoft.com/office/drawing/2014/main" id="{E41A5AA2-A976-7F4F-7F17-E04347C19712}"/>
                  </a:ext>
                </a:extLst>
              </p:cNvPr>
              <p:cNvPicPr>
                <a:picLocks noChangeAspect="1"/>
              </p:cNvPicPr>
              <p:nvPr/>
            </p:nvPicPr>
            <p:blipFill>
              <a:blip r:embed="rId16">
                <a:alphaModFix amt="26000"/>
              </a:blip>
              <a:stretch>
                <a:fillRect/>
              </a:stretch>
            </p:blipFill>
            <p:spPr>
              <a:xfrm>
                <a:off x="5186397" y="1397917"/>
                <a:ext cx="1422258" cy="182625"/>
              </a:xfrm>
              <a:prstGeom prst="rect">
                <a:avLst/>
              </a:prstGeom>
            </p:spPr>
          </p:pic>
        </p:grpSp>
        <p:grpSp>
          <p:nvGrpSpPr>
            <p:cNvPr id="387" name="Group 386">
              <a:extLst>
                <a:ext uri="{FF2B5EF4-FFF2-40B4-BE49-F238E27FC236}">
                  <a16:creationId xmlns:a16="http://schemas.microsoft.com/office/drawing/2014/main" id="{FA4A509A-945F-72A2-F6B8-2BB027ACA96B}"/>
                </a:ext>
              </a:extLst>
            </p:cNvPr>
            <p:cNvGrpSpPr/>
            <p:nvPr/>
          </p:nvGrpSpPr>
          <p:grpSpPr>
            <a:xfrm>
              <a:off x="3369366" y="2019303"/>
              <a:ext cx="1202634" cy="280055"/>
              <a:chOff x="5417789" y="2545335"/>
              <a:chExt cx="2051373" cy="465935"/>
            </a:xfrm>
          </p:grpSpPr>
          <p:sp>
            <p:nvSpPr>
              <p:cNvPr id="447" name="Rounded Rectangle 446">
                <a:extLst>
                  <a:ext uri="{FF2B5EF4-FFF2-40B4-BE49-F238E27FC236}">
                    <a16:creationId xmlns:a16="http://schemas.microsoft.com/office/drawing/2014/main" id="{7FAB1E92-6B48-5037-9BD2-E48E4973CEAA}"/>
                  </a:ext>
                </a:extLst>
              </p:cNvPr>
              <p:cNvSpPr/>
              <p:nvPr/>
            </p:nvSpPr>
            <p:spPr>
              <a:xfrm>
                <a:off x="5417789" y="2545335"/>
                <a:ext cx="2051373" cy="465935"/>
              </a:xfrm>
              <a:prstGeom prst="roundRect">
                <a:avLst/>
              </a:prstGeom>
              <a:solidFill>
                <a:schemeClr val="accent1">
                  <a:alpha val="0"/>
                </a:schemeClr>
              </a:solidFill>
              <a:ln>
                <a:solidFill>
                  <a:srgbClr val="FF0000">
                    <a:alpha val="2776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8" name="Picture 447">
                <a:extLst>
                  <a:ext uri="{FF2B5EF4-FFF2-40B4-BE49-F238E27FC236}">
                    <a16:creationId xmlns:a16="http://schemas.microsoft.com/office/drawing/2014/main" id="{C2C1AEA7-D36B-AA85-D709-6473550079AC}"/>
                  </a:ext>
                </a:extLst>
              </p:cNvPr>
              <p:cNvPicPr>
                <a:picLocks noChangeAspect="1"/>
              </p:cNvPicPr>
              <p:nvPr/>
            </p:nvPicPr>
            <p:blipFill>
              <a:blip r:embed="rId17">
                <a:alphaModFix amt="33000"/>
              </a:blip>
              <a:stretch>
                <a:fillRect/>
              </a:stretch>
            </p:blipFill>
            <p:spPr>
              <a:xfrm>
                <a:off x="5500973" y="2651851"/>
                <a:ext cx="1885005" cy="241956"/>
              </a:xfrm>
              <a:prstGeom prst="rect">
                <a:avLst/>
              </a:prstGeom>
            </p:spPr>
          </p:pic>
        </p:grpSp>
        <p:grpSp>
          <p:nvGrpSpPr>
            <p:cNvPr id="388" name="Group 387">
              <a:extLst>
                <a:ext uri="{FF2B5EF4-FFF2-40B4-BE49-F238E27FC236}">
                  <a16:creationId xmlns:a16="http://schemas.microsoft.com/office/drawing/2014/main" id="{C78C8C47-C76D-069B-EF58-50975B846094}"/>
                </a:ext>
              </a:extLst>
            </p:cNvPr>
            <p:cNvGrpSpPr/>
            <p:nvPr/>
          </p:nvGrpSpPr>
          <p:grpSpPr>
            <a:xfrm>
              <a:off x="1963608" y="3687099"/>
              <a:ext cx="1085387" cy="280055"/>
              <a:chOff x="2896757" y="5492624"/>
              <a:chExt cx="1851379" cy="465935"/>
            </a:xfrm>
          </p:grpSpPr>
          <p:sp>
            <p:nvSpPr>
              <p:cNvPr id="445" name="Rounded Rectangle 444">
                <a:extLst>
                  <a:ext uri="{FF2B5EF4-FFF2-40B4-BE49-F238E27FC236}">
                    <a16:creationId xmlns:a16="http://schemas.microsoft.com/office/drawing/2014/main" id="{96AED8CE-AB1E-BDDB-DD66-9B8C90589308}"/>
                  </a:ext>
                </a:extLst>
              </p:cNvPr>
              <p:cNvSpPr/>
              <p:nvPr/>
            </p:nvSpPr>
            <p:spPr>
              <a:xfrm>
                <a:off x="2896757" y="5492624"/>
                <a:ext cx="1851379" cy="465935"/>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6" name="Picture 445">
                <a:extLst>
                  <a:ext uri="{FF2B5EF4-FFF2-40B4-BE49-F238E27FC236}">
                    <a16:creationId xmlns:a16="http://schemas.microsoft.com/office/drawing/2014/main" id="{259513EB-2F3D-90A4-C15C-14FCC5E7F57C}"/>
                  </a:ext>
                </a:extLst>
              </p:cNvPr>
              <p:cNvPicPr>
                <a:picLocks noChangeAspect="1"/>
              </p:cNvPicPr>
              <p:nvPr/>
            </p:nvPicPr>
            <p:blipFill>
              <a:blip r:embed="rId18">
                <a:alphaModFix amt="32000"/>
              </a:blip>
              <a:stretch>
                <a:fillRect/>
              </a:stretch>
            </p:blipFill>
            <p:spPr>
              <a:xfrm>
                <a:off x="3152827" y="5621832"/>
                <a:ext cx="1362953" cy="189779"/>
              </a:xfrm>
              <a:prstGeom prst="rect">
                <a:avLst/>
              </a:prstGeom>
            </p:spPr>
          </p:pic>
        </p:grpSp>
        <p:grpSp>
          <p:nvGrpSpPr>
            <p:cNvPr id="389" name="Group 388">
              <a:extLst>
                <a:ext uri="{FF2B5EF4-FFF2-40B4-BE49-F238E27FC236}">
                  <a16:creationId xmlns:a16="http://schemas.microsoft.com/office/drawing/2014/main" id="{BBE6390B-4E5E-4BA8-7A08-C34EF31E8D7C}"/>
                </a:ext>
              </a:extLst>
            </p:cNvPr>
            <p:cNvGrpSpPr/>
            <p:nvPr/>
          </p:nvGrpSpPr>
          <p:grpSpPr>
            <a:xfrm>
              <a:off x="3164960" y="3264930"/>
              <a:ext cx="520971" cy="366110"/>
              <a:chOff x="4978543" y="4672395"/>
              <a:chExt cx="888637" cy="609107"/>
            </a:xfrm>
          </p:grpSpPr>
          <p:sp>
            <p:nvSpPr>
              <p:cNvPr id="443" name="Rounded Rectangle 442">
                <a:extLst>
                  <a:ext uri="{FF2B5EF4-FFF2-40B4-BE49-F238E27FC236}">
                    <a16:creationId xmlns:a16="http://schemas.microsoft.com/office/drawing/2014/main" id="{B9A3ACFF-0B86-760B-B05C-2B35438B4818}"/>
                  </a:ext>
                </a:extLst>
              </p:cNvPr>
              <p:cNvSpPr/>
              <p:nvPr/>
            </p:nvSpPr>
            <p:spPr>
              <a:xfrm>
                <a:off x="4978543" y="4672395"/>
                <a:ext cx="888637" cy="609107"/>
              </a:xfrm>
              <a:prstGeom prst="roundRect">
                <a:avLst/>
              </a:prstGeom>
              <a:solidFill>
                <a:schemeClr val="accent1">
                  <a:alpha val="0"/>
                </a:schemeClr>
              </a:solidFill>
              <a:ln>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4" name="Picture 443">
                <a:extLst>
                  <a:ext uri="{FF2B5EF4-FFF2-40B4-BE49-F238E27FC236}">
                    <a16:creationId xmlns:a16="http://schemas.microsoft.com/office/drawing/2014/main" id="{5152AF35-E5A2-B839-EC05-627388CDE673}"/>
                  </a:ext>
                </a:extLst>
              </p:cNvPr>
              <p:cNvPicPr>
                <a:picLocks noChangeAspect="1"/>
              </p:cNvPicPr>
              <p:nvPr/>
            </p:nvPicPr>
            <p:blipFill>
              <a:blip r:embed="rId19">
                <a:alphaModFix amt="30000"/>
              </a:blip>
              <a:stretch>
                <a:fillRect/>
              </a:stretch>
            </p:blipFill>
            <p:spPr>
              <a:xfrm>
                <a:off x="5081372" y="4892717"/>
                <a:ext cx="682980" cy="183118"/>
              </a:xfrm>
              <a:prstGeom prst="rect">
                <a:avLst/>
              </a:prstGeom>
            </p:spPr>
          </p:pic>
        </p:grpSp>
        <p:cxnSp>
          <p:nvCxnSpPr>
            <p:cNvPr id="390" name="Elbow Connector 389">
              <a:extLst>
                <a:ext uri="{FF2B5EF4-FFF2-40B4-BE49-F238E27FC236}">
                  <a16:creationId xmlns:a16="http://schemas.microsoft.com/office/drawing/2014/main" id="{E8D66133-2E6D-7691-5B83-EE5E6EA1E84E}"/>
                </a:ext>
              </a:extLst>
            </p:cNvPr>
            <p:cNvCxnSpPr>
              <a:cxnSpLocks/>
              <a:stCxn id="422" idx="1"/>
              <a:endCxn id="424" idx="1"/>
            </p:cNvCxnSpPr>
            <p:nvPr/>
          </p:nvCxnSpPr>
          <p:spPr>
            <a:xfrm rot="10800000" flipH="1">
              <a:off x="2259188" y="1944067"/>
              <a:ext cx="451669" cy="1378265"/>
            </a:xfrm>
            <a:prstGeom prst="bentConnector5">
              <a:avLst>
                <a:gd name="adj1" fmla="val -93504"/>
                <a:gd name="adj2" fmla="val -60761"/>
                <a:gd name="adj3" fmla="val 543500"/>
              </a:avLst>
            </a:prstGeom>
            <a:ln w="12700">
              <a:solidFill>
                <a:schemeClr val="dk1">
                  <a:shade val="95000"/>
                  <a:satMod val="105000"/>
                  <a:alpha val="25935"/>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1" name="Elbow Connector 390">
              <a:extLst>
                <a:ext uri="{FF2B5EF4-FFF2-40B4-BE49-F238E27FC236}">
                  <a16:creationId xmlns:a16="http://schemas.microsoft.com/office/drawing/2014/main" id="{201658C5-B844-69B9-1EEC-F8BDE027B282}"/>
                </a:ext>
              </a:extLst>
            </p:cNvPr>
            <p:cNvCxnSpPr>
              <a:cxnSpLocks/>
              <a:endCxn id="420" idx="3"/>
            </p:cNvCxnSpPr>
            <p:nvPr/>
          </p:nvCxnSpPr>
          <p:spPr>
            <a:xfrm rot="16200000" flipV="1">
              <a:off x="3280497" y="3260417"/>
              <a:ext cx="1185501" cy="579288"/>
            </a:xfrm>
            <a:prstGeom prst="bentConnector2">
              <a:avLst/>
            </a:prstGeom>
            <a:ln w="12700">
              <a:solidFill>
                <a:schemeClr val="dk1">
                  <a:shade val="95000"/>
                  <a:satMod val="105000"/>
                  <a:alpha val="25935"/>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92" name="Straight Connector 391">
              <a:extLst>
                <a:ext uri="{FF2B5EF4-FFF2-40B4-BE49-F238E27FC236}">
                  <a16:creationId xmlns:a16="http://schemas.microsoft.com/office/drawing/2014/main" id="{03A541D0-690C-85BF-B3A0-B84E281D4455}"/>
                </a:ext>
              </a:extLst>
            </p:cNvPr>
            <p:cNvCxnSpPr>
              <a:cxnSpLocks/>
              <a:endCxn id="445" idx="2"/>
            </p:cNvCxnSpPr>
            <p:nvPr/>
          </p:nvCxnSpPr>
          <p:spPr>
            <a:xfrm flipV="1">
              <a:off x="2506301" y="3967154"/>
              <a:ext cx="1" cy="203103"/>
            </a:xfrm>
            <a:prstGeom prst="line">
              <a:avLst/>
            </a:prstGeom>
            <a:ln w="12700">
              <a:solidFill>
                <a:srgbClr val="FF0000">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121B3D1-5029-5CA3-093F-0F7437CAD417}"/>
                </a:ext>
              </a:extLst>
            </p:cNvPr>
            <p:cNvCxnSpPr>
              <a:cxnSpLocks/>
              <a:endCxn id="447" idx="3"/>
            </p:cNvCxnSpPr>
            <p:nvPr/>
          </p:nvCxnSpPr>
          <p:spPr>
            <a:xfrm flipH="1">
              <a:off x="4572000" y="2159330"/>
              <a:ext cx="147234" cy="1"/>
            </a:xfrm>
            <a:prstGeom prst="line">
              <a:avLst/>
            </a:prstGeom>
            <a:ln w="12700">
              <a:solidFill>
                <a:srgbClr val="FF0000">
                  <a:alpha val="3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394" name="Group 393">
              <a:extLst>
                <a:ext uri="{FF2B5EF4-FFF2-40B4-BE49-F238E27FC236}">
                  <a16:creationId xmlns:a16="http://schemas.microsoft.com/office/drawing/2014/main" id="{1C009751-0509-DC30-5629-7B74C22727D1}"/>
                </a:ext>
              </a:extLst>
            </p:cNvPr>
            <p:cNvGrpSpPr/>
            <p:nvPr/>
          </p:nvGrpSpPr>
          <p:grpSpPr>
            <a:xfrm>
              <a:off x="2091391" y="2297136"/>
              <a:ext cx="840512" cy="283863"/>
              <a:chOff x="3139544" y="3313436"/>
              <a:chExt cx="1433690" cy="472270"/>
            </a:xfrm>
          </p:grpSpPr>
          <p:grpSp>
            <p:nvGrpSpPr>
              <p:cNvPr id="436" name="Group 435">
                <a:extLst>
                  <a:ext uri="{FF2B5EF4-FFF2-40B4-BE49-F238E27FC236}">
                    <a16:creationId xmlns:a16="http://schemas.microsoft.com/office/drawing/2014/main" id="{55DF3D5B-7705-AC77-A329-3F0FAF2267D5}"/>
                  </a:ext>
                </a:extLst>
              </p:cNvPr>
              <p:cNvGrpSpPr/>
              <p:nvPr/>
            </p:nvGrpSpPr>
            <p:grpSpPr>
              <a:xfrm>
                <a:off x="3139544" y="3313436"/>
                <a:ext cx="1433690" cy="472270"/>
                <a:chOff x="5437374" y="3177425"/>
                <a:chExt cx="1433690" cy="465935"/>
              </a:xfrm>
            </p:grpSpPr>
            <p:sp>
              <p:nvSpPr>
                <p:cNvPr id="439" name="Oval 438">
                  <a:extLst>
                    <a:ext uri="{FF2B5EF4-FFF2-40B4-BE49-F238E27FC236}">
                      <a16:creationId xmlns:a16="http://schemas.microsoft.com/office/drawing/2014/main" id="{BE735AA6-3469-FD45-91BB-CFF5067788AF}"/>
                    </a:ext>
                  </a:extLst>
                </p:cNvPr>
                <p:cNvSpPr/>
                <p:nvPr/>
              </p:nvSpPr>
              <p:spPr>
                <a:xfrm>
                  <a:off x="5527792" y="3297858"/>
                  <a:ext cx="361245" cy="329624"/>
                </a:xfrm>
                <a:prstGeom prst="ellipse">
                  <a:avLst/>
                </a:prstGeom>
                <a:solidFill>
                  <a:schemeClr val="bg1"/>
                </a:solidFill>
                <a:ln>
                  <a:solidFill>
                    <a:schemeClr val="tx1">
                      <a:alpha val="2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06699C32-8F4F-FFD7-39B1-84F2E0D4A355}"/>
                    </a:ext>
                  </a:extLst>
                </p:cNvPr>
                <p:cNvSpPr/>
                <p:nvPr/>
              </p:nvSpPr>
              <p:spPr>
                <a:xfrm>
                  <a:off x="6402680" y="3297858"/>
                  <a:ext cx="361245" cy="329624"/>
                </a:xfrm>
                <a:prstGeom prst="ellipse">
                  <a:avLst/>
                </a:prstGeom>
                <a:solidFill>
                  <a:schemeClr val="bg1"/>
                </a:solidFill>
                <a:ln>
                  <a:solidFill>
                    <a:schemeClr val="tx1">
                      <a:alpha val="21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ounded Rectangle 440">
                  <a:extLst>
                    <a:ext uri="{FF2B5EF4-FFF2-40B4-BE49-F238E27FC236}">
                      <a16:creationId xmlns:a16="http://schemas.microsoft.com/office/drawing/2014/main" id="{DA05F997-2E82-1FB7-2A24-3E63D8A2867E}"/>
                    </a:ext>
                  </a:extLst>
                </p:cNvPr>
                <p:cNvSpPr/>
                <p:nvPr/>
              </p:nvSpPr>
              <p:spPr>
                <a:xfrm>
                  <a:off x="5437374" y="3177425"/>
                  <a:ext cx="1433690" cy="465935"/>
                </a:xfrm>
                <a:prstGeom prst="roundRect">
                  <a:avLst/>
                </a:prstGeom>
                <a:solidFill>
                  <a:schemeClr val="bg1">
                    <a:alpha val="0"/>
                  </a:schemeClr>
                </a:solidFill>
                <a:ln>
                  <a:solidFill>
                    <a:schemeClr val="tx1">
                      <a:alpha val="40861"/>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2" name="Elbow Connector 441">
                  <a:extLst>
                    <a:ext uri="{FF2B5EF4-FFF2-40B4-BE49-F238E27FC236}">
                      <a16:creationId xmlns:a16="http://schemas.microsoft.com/office/drawing/2014/main" id="{8E983072-F3B2-C478-443A-1B53B42AB8C8}"/>
                    </a:ext>
                  </a:extLst>
                </p:cNvPr>
                <p:cNvCxnSpPr>
                  <a:cxnSpLocks/>
                  <a:stCxn id="439" idx="0"/>
                  <a:endCxn id="440" idx="0"/>
                </p:cNvCxnSpPr>
                <p:nvPr/>
              </p:nvCxnSpPr>
              <p:spPr>
                <a:xfrm rot="5400000" flipH="1" flipV="1">
                  <a:off x="6145859" y="2860414"/>
                  <a:ext cx="12700" cy="874888"/>
                </a:xfrm>
                <a:prstGeom prst="bentConnector3">
                  <a:avLst>
                    <a:gd name="adj1" fmla="val 1800000"/>
                  </a:avLst>
                </a:prstGeom>
                <a:ln w="12700">
                  <a:solidFill>
                    <a:schemeClr val="tx1">
                      <a:alpha val="31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37" name="Picture 436">
                <a:extLst>
                  <a:ext uri="{FF2B5EF4-FFF2-40B4-BE49-F238E27FC236}">
                    <a16:creationId xmlns:a16="http://schemas.microsoft.com/office/drawing/2014/main" id="{0FDD74BF-B20F-16F5-71CF-7CB056DF3F31}"/>
                  </a:ext>
                </a:extLst>
              </p:cNvPr>
              <p:cNvPicPr>
                <a:picLocks noChangeAspect="1"/>
              </p:cNvPicPr>
              <p:nvPr/>
            </p:nvPicPr>
            <p:blipFill>
              <a:blip r:embed="rId20">
                <a:alphaModFix amt="29000"/>
              </a:blip>
              <a:stretch>
                <a:fillRect/>
              </a:stretch>
            </p:blipFill>
            <p:spPr>
              <a:xfrm>
                <a:off x="3327239" y="3535073"/>
                <a:ext cx="176512" cy="136654"/>
              </a:xfrm>
              <a:prstGeom prst="rect">
                <a:avLst/>
              </a:prstGeom>
            </p:spPr>
          </p:pic>
          <p:pic>
            <p:nvPicPr>
              <p:cNvPr id="438" name="Picture 437">
                <a:extLst>
                  <a:ext uri="{FF2B5EF4-FFF2-40B4-BE49-F238E27FC236}">
                    <a16:creationId xmlns:a16="http://schemas.microsoft.com/office/drawing/2014/main" id="{BB0D7A87-E90A-1719-6AF9-C9D733A0CF50}"/>
                  </a:ext>
                </a:extLst>
              </p:cNvPr>
              <p:cNvPicPr>
                <a:picLocks noChangeAspect="1"/>
              </p:cNvPicPr>
              <p:nvPr/>
            </p:nvPicPr>
            <p:blipFill>
              <a:blip r:embed="rId21">
                <a:alphaModFix amt="34000"/>
              </a:blip>
              <a:stretch>
                <a:fillRect/>
              </a:stretch>
            </p:blipFill>
            <p:spPr>
              <a:xfrm>
                <a:off x="4196747" y="3544260"/>
                <a:ext cx="171450" cy="137160"/>
              </a:xfrm>
              <a:prstGeom prst="rect">
                <a:avLst/>
              </a:prstGeom>
            </p:spPr>
          </p:pic>
        </p:grpSp>
        <p:grpSp>
          <p:nvGrpSpPr>
            <p:cNvPr id="395" name="Group 394">
              <a:extLst>
                <a:ext uri="{FF2B5EF4-FFF2-40B4-BE49-F238E27FC236}">
                  <a16:creationId xmlns:a16="http://schemas.microsoft.com/office/drawing/2014/main" id="{8A4BB4B9-462A-6779-C6BE-31A6D80E3A4C}"/>
                </a:ext>
              </a:extLst>
            </p:cNvPr>
            <p:cNvGrpSpPr/>
            <p:nvPr/>
          </p:nvGrpSpPr>
          <p:grpSpPr>
            <a:xfrm>
              <a:off x="2091059" y="2705251"/>
              <a:ext cx="840512" cy="280054"/>
              <a:chOff x="3128422" y="3956411"/>
              <a:chExt cx="1433691" cy="465934"/>
            </a:xfrm>
          </p:grpSpPr>
          <p:grpSp>
            <p:nvGrpSpPr>
              <p:cNvPr id="430" name="Group 429">
                <a:extLst>
                  <a:ext uri="{FF2B5EF4-FFF2-40B4-BE49-F238E27FC236}">
                    <a16:creationId xmlns:a16="http://schemas.microsoft.com/office/drawing/2014/main" id="{21757B12-9235-DF8F-CEE9-AEF98C8646AF}"/>
                  </a:ext>
                </a:extLst>
              </p:cNvPr>
              <p:cNvGrpSpPr/>
              <p:nvPr/>
            </p:nvGrpSpPr>
            <p:grpSpPr>
              <a:xfrm>
                <a:off x="3128422" y="3956411"/>
                <a:ext cx="1433691" cy="465934"/>
                <a:chOff x="5429164" y="4069767"/>
                <a:chExt cx="1433691" cy="465934"/>
              </a:xfrm>
            </p:grpSpPr>
            <p:sp>
              <p:nvSpPr>
                <p:cNvPr id="433" name="Oval 432">
                  <a:extLst>
                    <a:ext uri="{FF2B5EF4-FFF2-40B4-BE49-F238E27FC236}">
                      <a16:creationId xmlns:a16="http://schemas.microsoft.com/office/drawing/2014/main" id="{A33D703A-77E2-C9E4-A1E4-7888910ADEC8}"/>
                    </a:ext>
                  </a:extLst>
                </p:cNvPr>
                <p:cNvSpPr/>
                <p:nvPr/>
              </p:nvSpPr>
              <p:spPr>
                <a:xfrm>
                  <a:off x="5527791"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4537F7E9-619A-14A0-6D61-E83B61C00916}"/>
                    </a:ext>
                  </a:extLst>
                </p:cNvPr>
                <p:cNvSpPr/>
                <p:nvPr/>
              </p:nvSpPr>
              <p:spPr>
                <a:xfrm>
                  <a:off x="6402679"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ounded Rectangle 434">
                  <a:extLst>
                    <a:ext uri="{FF2B5EF4-FFF2-40B4-BE49-F238E27FC236}">
                      <a16:creationId xmlns:a16="http://schemas.microsoft.com/office/drawing/2014/main" id="{F23902CE-1124-7C86-9210-0E392AA256A8}"/>
                    </a:ext>
                  </a:extLst>
                </p:cNvPr>
                <p:cNvSpPr/>
                <p:nvPr/>
              </p:nvSpPr>
              <p:spPr>
                <a:xfrm>
                  <a:off x="5429164" y="4069767"/>
                  <a:ext cx="1433691" cy="465934"/>
                </a:xfrm>
                <a:prstGeom prst="roundRect">
                  <a:avLst/>
                </a:prstGeom>
                <a:solidFill>
                  <a:schemeClr val="bg1">
                    <a:alpha val="0"/>
                  </a:schemeClr>
                </a:solidFill>
                <a:ln>
                  <a:solidFill>
                    <a:schemeClr val="tx1">
                      <a:alpha val="23859"/>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1" name="Picture 430">
                <a:extLst>
                  <a:ext uri="{FF2B5EF4-FFF2-40B4-BE49-F238E27FC236}">
                    <a16:creationId xmlns:a16="http://schemas.microsoft.com/office/drawing/2014/main" id="{9092792A-63C8-E528-2BAE-C1AA46E6BAE8}"/>
                  </a:ext>
                </a:extLst>
              </p:cNvPr>
              <p:cNvPicPr>
                <a:picLocks noChangeAspect="1"/>
              </p:cNvPicPr>
              <p:nvPr/>
            </p:nvPicPr>
            <p:blipFill>
              <a:blip r:embed="rId22">
                <a:alphaModFix amt="37000"/>
              </a:blip>
              <a:stretch>
                <a:fillRect/>
              </a:stretch>
            </p:blipFill>
            <p:spPr>
              <a:xfrm>
                <a:off x="3326805" y="4091889"/>
                <a:ext cx="183164" cy="194981"/>
              </a:xfrm>
              <a:prstGeom prst="rect">
                <a:avLst/>
              </a:prstGeom>
            </p:spPr>
          </p:pic>
          <p:pic>
            <p:nvPicPr>
              <p:cNvPr id="432" name="Picture 431">
                <a:extLst>
                  <a:ext uri="{FF2B5EF4-FFF2-40B4-BE49-F238E27FC236}">
                    <a16:creationId xmlns:a16="http://schemas.microsoft.com/office/drawing/2014/main" id="{50003699-43FC-E2C7-42AD-6F0AC17A4A5E}"/>
                  </a:ext>
                </a:extLst>
              </p:cNvPr>
              <p:cNvPicPr>
                <a:picLocks noChangeAspect="1"/>
              </p:cNvPicPr>
              <p:nvPr/>
            </p:nvPicPr>
            <p:blipFill>
              <a:blip r:embed="rId23">
                <a:alphaModFix amt="46000"/>
              </a:blip>
              <a:stretch>
                <a:fillRect/>
              </a:stretch>
            </p:blipFill>
            <p:spPr>
              <a:xfrm>
                <a:off x="4204486" y="4093367"/>
                <a:ext cx="174567" cy="192024"/>
              </a:xfrm>
              <a:prstGeom prst="rect">
                <a:avLst/>
              </a:prstGeom>
            </p:spPr>
          </p:pic>
        </p:grpSp>
        <p:grpSp>
          <p:nvGrpSpPr>
            <p:cNvPr id="396" name="Group 395">
              <a:extLst>
                <a:ext uri="{FF2B5EF4-FFF2-40B4-BE49-F238E27FC236}">
                  <a16:creationId xmlns:a16="http://schemas.microsoft.com/office/drawing/2014/main" id="{72D22CB8-9E79-8F74-8B01-A35149D14323}"/>
                </a:ext>
              </a:extLst>
            </p:cNvPr>
            <p:cNvGrpSpPr/>
            <p:nvPr/>
          </p:nvGrpSpPr>
          <p:grpSpPr>
            <a:xfrm>
              <a:off x="2942125" y="2019303"/>
              <a:ext cx="284582" cy="280055"/>
              <a:chOff x="4731248" y="2934783"/>
              <a:chExt cx="485422" cy="465935"/>
            </a:xfrm>
          </p:grpSpPr>
          <p:sp>
            <p:nvSpPr>
              <p:cNvPr id="428" name="Oval 427">
                <a:extLst>
                  <a:ext uri="{FF2B5EF4-FFF2-40B4-BE49-F238E27FC236}">
                    <a16:creationId xmlns:a16="http://schemas.microsoft.com/office/drawing/2014/main" id="{F7174CB0-AB8A-0FBD-F14A-8A9104F233BC}"/>
                  </a:ext>
                </a:extLst>
              </p:cNvPr>
              <p:cNvSpPr/>
              <p:nvPr/>
            </p:nvSpPr>
            <p:spPr>
              <a:xfrm>
                <a:off x="4731248" y="2934783"/>
                <a:ext cx="485422" cy="465935"/>
              </a:xfrm>
              <a:prstGeom prst="ellipse">
                <a:avLst/>
              </a:prstGeom>
              <a:solidFill>
                <a:schemeClr val="bg1"/>
              </a:solidFill>
              <a:ln>
                <a:solidFill>
                  <a:schemeClr val="tx1">
                    <a:alpha val="26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9" name="Picture 428">
                <a:extLst>
                  <a:ext uri="{FF2B5EF4-FFF2-40B4-BE49-F238E27FC236}">
                    <a16:creationId xmlns:a16="http://schemas.microsoft.com/office/drawing/2014/main" id="{B2819500-D6D8-910B-FF8F-A20916917E98}"/>
                  </a:ext>
                </a:extLst>
              </p:cNvPr>
              <p:cNvPicPr>
                <a:picLocks noChangeAspect="1"/>
              </p:cNvPicPr>
              <p:nvPr/>
            </p:nvPicPr>
            <p:blipFill>
              <a:blip r:embed="rId24">
                <a:alphaModFix amt="31000"/>
              </a:blip>
              <a:stretch>
                <a:fillRect/>
              </a:stretch>
            </p:blipFill>
            <p:spPr>
              <a:xfrm>
                <a:off x="4887256" y="3061045"/>
                <a:ext cx="202370" cy="233990"/>
              </a:xfrm>
              <a:prstGeom prst="rect">
                <a:avLst/>
              </a:prstGeom>
            </p:spPr>
          </p:pic>
        </p:grpSp>
        <p:grpSp>
          <p:nvGrpSpPr>
            <p:cNvPr id="397" name="Group 396">
              <a:extLst>
                <a:ext uri="{FF2B5EF4-FFF2-40B4-BE49-F238E27FC236}">
                  <a16:creationId xmlns:a16="http://schemas.microsoft.com/office/drawing/2014/main" id="{582D3147-7E2D-BAC8-47DC-BAA8FADC0442}"/>
                </a:ext>
              </a:extLst>
            </p:cNvPr>
            <p:cNvGrpSpPr/>
            <p:nvPr/>
          </p:nvGrpSpPr>
          <p:grpSpPr>
            <a:xfrm>
              <a:off x="3828391" y="2501290"/>
              <a:ext cx="284582" cy="280055"/>
              <a:chOff x="6266739" y="3707049"/>
              <a:chExt cx="485422" cy="465935"/>
            </a:xfrm>
          </p:grpSpPr>
          <p:sp>
            <p:nvSpPr>
              <p:cNvPr id="426" name="Oval 425">
                <a:extLst>
                  <a:ext uri="{FF2B5EF4-FFF2-40B4-BE49-F238E27FC236}">
                    <a16:creationId xmlns:a16="http://schemas.microsoft.com/office/drawing/2014/main" id="{839B8AFA-BC46-CDE5-26E6-309B08701E1D}"/>
                  </a:ext>
                </a:extLst>
              </p:cNvPr>
              <p:cNvSpPr/>
              <p:nvPr/>
            </p:nvSpPr>
            <p:spPr>
              <a:xfrm>
                <a:off x="6266739" y="3707049"/>
                <a:ext cx="485422" cy="465935"/>
              </a:xfrm>
              <a:prstGeom prst="ellipse">
                <a:avLst/>
              </a:prstGeom>
              <a:solidFill>
                <a:schemeClr val="bg1"/>
              </a:solidFill>
              <a:ln>
                <a:solidFill>
                  <a:schemeClr val="tx1">
                    <a:alpha val="3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7" name="Picture 426">
                <a:extLst>
                  <a:ext uri="{FF2B5EF4-FFF2-40B4-BE49-F238E27FC236}">
                    <a16:creationId xmlns:a16="http://schemas.microsoft.com/office/drawing/2014/main" id="{D8C0C226-AB82-042F-8ED0-79723F78B475}"/>
                  </a:ext>
                </a:extLst>
              </p:cNvPr>
              <p:cNvPicPr>
                <a:picLocks noChangeAspect="1"/>
              </p:cNvPicPr>
              <p:nvPr/>
            </p:nvPicPr>
            <p:blipFill>
              <a:blip r:embed="rId25">
                <a:alphaModFix amt="38000"/>
              </a:blip>
              <a:stretch>
                <a:fillRect/>
              </a:stretch>
            </p:blipFill>
            <p:spPr>
              <a:xfrm>
                <a:off x="6409754" y="3857680"/>
                <a:ext cx="195165" cy="164670"/>
              </a:xfrm>
              <a:prstGeom prst="rect">
                <a:avLst/>
              </a:prstGeom>
            </p:spPr>
          </p:pic>
        </p:grpSp>
        <p:grpSp>
          <p:nvGrpSpPr>
            <p:cNvPr id="398" name="Group 397">
              <a:extLst>
                <a:ext uri="{FF2B5EF4-FFF2-40B4-BE49-F238E27FC236}">
                  <a16:creationId xmlns:a16="http://schemas.microsoft.com/office/drawing/2014/main" id="{1643908D-1A24-E397-A8A5-EA2AF1E2F68A}"/>
                </a:ext>
              </a:extLst>
            </p:cNvPr>
            <p:cNvGrpSpPr/>
            <p:nvPr/>
          </p:nvGrpSpPr>
          <p:grpSpPr>
            <a:xfrm>
              <a:off x="2156940" y="1738628"/>
              <a:ext cx="605278" cy="410876"/>
              <a:chOff x="3254432" y="2378396"/>
              <a:chExt cx="1032442" cy="683585"/>
            </a:xfrm>
          </p:grpSpPr>
          <p:sp>
            <p:nvSpPr>
              <p:cNvPr id="424" name="Trapezoid 423">
                <a:extLst>
                  <a:ext uri="{FF2B5EF4-FFF2-40B4-BE49-F238E27FC236}">
                    <a16:creationId xmlns:a16="http://schemas.microsoft.com/office/drawing/2014/main" id="{2EB6F8FD-F66A-798C-8114-11BA0CDD25DF}"/>
                  </a:ext>
                </a:extLst>
              </p:cNvPr>
              <p:cNvSpPr/>
              <p:nvPr/>
            </p:nvSpPr>
            <p:spPr>
              <a:xfrm rot="10800000">
                <a:off x="3254432" y="2378396"/>
                <a:ext cx="1032442" cy="683585"/>
              </a:xfrm>
              <a:prstGeom prst="trapezoid">
                <a:avLst/>
              </a:prstGeom>
              <a:solidFill>
                <a:srgbClr val="79C0E9">
                  <a:alpha val="23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5" name="Picture 424">
                <a:extLst>
                  <a:ext uri="{FF2B5EF4-FFF2-40B4-BE49-F238E27FC236}">
                    <a16:creationId xmlns:a16="http://schemas.microsoft.com/office/drawing/2014/main" id="{CB4B0C31-222E-192A-B0BD-6DA7B83095C4}"/>
                  </a:ext>
                </a:extLst>
              </p:cNvPr>
              <p:cNvPicPr>
                <a:picLocks noChangeAspect="1"/>
              </p:cNvPicPr>
              <p:nvPr/>
            </p:nvPicPr>
            <p:blipFill>
              <a:blip r:embed="rId26">
                <a:alphaModFix amt="22000"/>
              </a:blip>
              <a:stretch>
                <a:fillRect/>
              </a:stretch>
            </p:blipFill>
            <p:spPr>
              <a:xfrm>
                <a:off x="3610960" y="2624972"/>
                <a:ext cx="321406" cy="241054"/>
              </a:xfrm>
              <a:prstGeom prst="rect">
                <a:avLst/>
              </a:prstGeom>
            </p:spPr>
          </p:pic>
        </p:grpSp>
        <p:grpSp>
          <p:nvGrpSpPr>
            <p:cNvPr id="399" name="Group 398">
              <a:extLst>
                <a:ext uri="{FF2B5EF4-FFF2-40B4-BE49-F238E27FC236}">
                  <a16:creationId xmlns:a16="http://schemas.microsoft.com/office/drawing/2014/main" id="{E22856A3-A96C-ED45-A551-EFC10852350E}"/>
                </a:ext>
              </a:extLst>
            </p:cNvPr>
            <p:cNvGrpSpPr/>
            <p:nvPr/>
          </p:nvGrpSpPr>
          <p:grpSpPr>
            <a:xfrm>
              <a:off x="2207829" y="3116893"/>
              <a:ext cx="605278" cy="410876"/>
              <a:chOff x="3306228" y="4635155"/>
              <a:chExt cx="1032442" cy="683585"/>
            </a:xfrm>
          </p:grpSpPr>
          <p:sp>
            <p:nvSpPr>
              <p:cNvPr id="422" name="Trapezoid 421">
                <a:extLst>
                  <a:ext uri="{FF2B5EF4-FFF2-40B4-BE49-F238E27FC236}">
                    <a16:creationId xmlns:a16="http://schemas.microsoft.com/office/drawing/2014/main" id="{D08A00C2-F49B-8A60-4C01-11705EDC8B85}"/>
                  </a:ext>
                </a:extLst>
              </p:cNvPr>
              <p:cNvSpPr/>
              <p:nvPr/>
            </p:nvSpPr>
            <p:spPr>
              <a:xfrm>
                <a:off x="3306228" y="4635155"/>
                <a:ext cx="1032442" cy="683585"/>
              </a:xfrm>
              <a:prstGeom prst="trapezoid">
                <a:avLst/>
              </a:prstGeom>
              <a:solidFill>
                <a:srgbClr val="79C0E9">
                  <a:alpha val="28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3" name="Picture 422">
                <a:extLst>
                  <a:ext uri="{FF2B5EF4-FFF2-40B4-BE49-F238E27FC236}">
                    <a16:creationId xmlns:a16="http://schemas.microsoft.com/office/drawing/2014/main" id="{A478FF78-0A8C-C0B9-4432-70A05699C60E}"/>
                  </a:ext>
                </a:extLst>
              </p:cNvPr>
              <p:cNvPicPr>
                <a:picLocks noChangeAspect="1"/>
              </p:cNvPicPr>
              <p:nvPr/>
            </p:nvPicPr>
            <p:blipFill>
              <a:blip r:embed="rId27">
                <a:alphaModFix amt="30000"/>
              </a:blip>
              <a:stretch>
                <a:fillRect/>
              </a:stretch>
            </p:blipFill>
            <p:spPr>
              <a:xfrm>
                <a:off x="3622344" y="4875019"/>
                <a:ext cx="351038" cy="223388"/>
              </a:xfrm>
              <a:prstGeom prst="rect">
                <a:avLst/>
              </a:prstGeom>
            </p:spPr>
          </p:pic>
        </p:grpSp>
        <p:grpSp>
          <p:nvGrpSpPr>
            <p:cNvPr id="400" name="Group 399">
              <a:extLst>
                <a:ext uri="{FF2B5EF4-FFF2-40B4-BE49-F238E27FC236}">
                  <a16:creationId xmlns:a16="http://schemas.microsoft.com/office/drawing/2014/main" id="{725B0B92-A480-0C0B-91C1-61A38D516D81}"/>
                </a:ext>
              </a:extLst>
            </p:cNvPr>
            <p:cNvGrpSpPr/>
            <p:nvPr/>
          </p:nvGrpSpPr>
          <p:grpSpPr>
            <a:xfrm>
              <a:off x="3282474" y="2781567"/>
              <a:ext cx="301129" cy="351485"/>
              <a:chOff x="5174293" y="4113563"/>
              <a:chExt cx="513645" cy="584776"/>
            </a:xfrm>
          </p:grpSpPr>
          <p:sp>
            <p:nvSpPr>
              <p:cNvPr id="420" name="Rectangle 419">
                <a:extLst>
                  <a:ext uri="{FF2B5EF4-FFF2-40B4-BE49-F238E27FC236}">
                    <a16:creationId xmlns:a16="http://schemas.microsoft.com/office/drawing/2014/main" id="{B9DE7DD3-E8FF-D7C2-E6DA-39A7AD81D65A}"/>
                  </a:ext>
                </a:extLst>
              </p:cNvPr>
              <p:cNvSpPr/>
              <p:nvPr/>
            </p:nvSpPr>
            <p:spPr>
              <a:xfrm>
                <a:off x="5174293" y="4113563"/>
                <a:ext cx="513645" cy="584776"/>
              </a:xfrm>
              <a:prstGeom prst="rect">
                <a:avLst/>
              </a:prstGeom>
              <a:solidFill>
                <a:schemeClr val="accent4">
                  <a:lumMod val="20000"/>
                  <a:lumOff val="80000"/>
                  <a:alpha val="27714"/>
                </a:schemeClr>
              </a:solidFill>
              <a:ln>
                <a:solidFill>
                  <a:schemeClr val="accent4">
                    <a:lumMod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1" name="Picture 420">
                <a:extLst>
                  <a:ext uri="{FF2B5EF4-FFF2-40B4-BE49-F238E27FC236}">
                    <a16:creationId xmlns:a16="http://schemas.microsoft.com/office/drawing/2014/main" id="{ACAA064B-0B6A-FCF8-9A46-7706F0BBDD5E}"/>
                  </a:ext>
                </a:extLst>
              </p:cNvPr>
              <p:cNvPicPr>
                <a:picLocks noChangeAspect="1"/>
              </p:cNvPicPr>
              <p:nvPr/>
            </p:nvPicPr>
            <p:blipFill>
              <a:blip r:embed="rId28">
                <a:alphaModFix amt="33000"/>
              </a:blip>
              <a:stretch>
                <a:fillRect/>
              </a:stretch>
            </p:blipFill>
            <p:spPr>
              <a:xfrm>
                <a:off x="5292590" y="4312949"/>
                <a:ext cx="337814" cy="253361"/>
              </a:xfrm>
              <a:prstGeom prst="rect">
                <a:avLst/>
              </a:prstGeom>
            </p:spPr>
          </p:pic>
        </p:grpSp>
        <p:grpSp>
          <p:nvGrpSpPr>
            <p:cNvPr id="401" name="Group 400">
              <a:extLst>
                <a:ext uri="{FF2B5EF4-FFF2-40B4-BE49-F238E27FC236}">
                  <a16:creationId xmlns:a16="http://schemas.microsoft.com/office/drawing/2014/main" id="{6F6DC2B7-3438-D0F1-47A3-F91AEDA99EF5}"/>
                </a:ext>
              </a:extLst>
            </p:cNvPr>
            <p:cNvGrpSpPr/>
            <p:nvPr/>
          </p:nvGrpSpPr>
          <p:grpSpPr>
            <a:xfrm>
              <a:off x="1712822" y="1729723"/>
              <a:ext cx="211784" cy="1407437"/>
              <a:chOff x="2361706" y="2330804"/>
              <a:chExt cx="361247" cy="2341591"/>
            </a:xfrm>
          </p:grpSpPr>
          <p:grpSp>
            <p:nvGrpSpPr>
              <p:cNvPr id="411" name="Group 410">
                <a:extLst>
                  <a:ext uri="{FF2B5EF4-FFF2-40B4-BE49-F238E27FC236}">
                    <a16:creationId xmlns:a16="http://schemas.microsoft.com/office/drawing/2014/main" id="{B4DF9864-F1FD-DE44-CB9B-9282B3B56D12}"/>
                  </a:ext>
                </a:extLst>
              </p:cNvPr>
              <p:cNvGrpSpPr/>
              <p:nvPr/>
            </p:nvGrpSpPr>
            <p:grpSpPr>
              <a:xfrm>
                <a:off x="2361706" y="2330804"/>
                <a:ext cx="361247" cy="2341591"/>
                <a:chOff x="4363154" y="1795783"/>
                <a:chExt cx="361247" cy="2341591"/>
              </a:xfrm>
            </p:grpSpPr>
            <p:sp>
              <p:nvSpPr>
                <p:cNvPr id="416" name="Rectangle 415">
                  <a:extLst>
                    <a:ext uri="{FF2B5EF4-FFF2-40B4-BE49-F238E27FC236}">
                      <a16:creationId xmlns:a16="http://schemas.microsoft.com/office/drawing/2014/main" id="{11A5FC5A-BB6D-2D73-2BB8-A9C05C7CEC0A}"/>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a:extLst>
                    <a:ext uri="{FF2B5EF4-FFF2-40B4-BE49-F238E27FC236}">
                      <a16:creationId xmlns:a16="http://schemas.microsoft.com/office/drawing/2014/main" id="{124F4A35-BE0F-09D4-C096-679B3372A272}"/>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55C59403-D025-393E-9C2D-53550740CA67}"/>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a:extLst>
                    <a:ext uri="{FF2B5EF4-FFF2-40B4-BE49-F238E27FC236}">
                      <a16:creationId xmlns:a16="http://schemas.microsoft.com/office/drawing/2014/main" id="{4ECF287C-9480-82A3-C45A-4C1A7563B8EB}"/>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2" name="Picture 411">
                <a:extLst>
                  <a:ext uri="{FF2B5EF4-FFF2-40B4-BE49-F238E27FC236}">
                    <a16:creationId xmlns:a16="http://schemas.microsoft.com/office/drawing/2014/main" id="{31AC9B27-560C-9222-AEB7-2B895343C41A}"/>
                  </a:ext>
                </a:extLst>
              </p:cNvPr>
              <p:cNvPicPr>
                <a:picLocks noChangeAspect="1"/>
              </p:cNvPicPr>
              <p:nvPr/>
            </p:nvPicPr>
            <p:blipFill>
              <a:blip r:embed="rId29"/>
              <a:stretch>
                <a:fillRect/>
              </a:stretch>
            </p:blipFill>
            <p:spPr>
              <a:xfrm>
                <a:off x="2444094" y="2580315"/>
                <a:ext cx="196850" cy="139700"/>
              </a:xfrm>
              <a:prstGeom prst="rect">
                <a:avLst/>
              </a:prstGeom>
            </p:spPr>
          </p:pic>
          <p:pic>
            <p:nvPicPr>
              <p:cNvPr id="413" name="Picture 412">
                <a:extLst>
                  <a:ext uri="{FF2B5EF4-FFF2-40B4-BE49-F238E27FC236}">
                    <a16:creationId xmlns:a16="http://schemas.microsoft.com/office/drawing/2014/main" id="{141B75D4-2A77-A6AC-EC88-27466A30801E}"/>
                  </a:ext>
                </a:extLst>
              </p:cNvPr>
              <p:cNvPicPr>
                <a:picLocks noChangeAspect="1"/>
              </p:cNvPicPr>
              <p:nvPr/>
            </p:nvPicPr>
            <p:blipFill>
              <a:blip r:embed="rId30"/>
              <a:stretch>
                <a:fillRect/>
              </a:stretch>
            </p:blipFill>
            <p:spPr>
              <a:xfrm>
                <a:off x="2454717" y="3143555"/>
                <a:ext cx="165100" cy="139700"/>
              </a:xfrm>
              <a:prstGeom prst="rect">
                <a:avLst/>
              </a:prstGeom>
            </p:spPr>
          </p:pic>
          <p:pic>
            <p:nvPicPr>
              <p:cNvPr id="414" name="Picture 413">
                <a:extLst>
                  <a:ext uri="{FF2B5EF4-FFF2-40B4-BE49-F238E27FC236}">
                    <a16:creationId xmlns:a16="http://schemas.microsoft.com/office/drawing/2014/main" id="{89E4AA4D-E728-3361-B1AD-79224D409B57}"/>
                  </a:ext>
                </a:extLst>
              </p:cNvPr>
              <p:cNvPicPr>
                <a:picLocks noChangeAspect="1"/>
              </p:cNvPicPr>
              <p:nvPr/>
            </p:nvPicPr>
            <p:blipFill>
              <a:blip r:embed="rId31"/>
              <a:stretch>
                <a:fillRect/>
              </a:stretch>
            </p:blipFill>
            <p:spPr>
              <a:xfrm>
                <a:off x="2414744" y="3730263"/>
                <a:ext cx="273050" cy="184150"/>
              </a:xfrm>
              <a:prstGeom prst="rect">
                <a:avLst/>
              </a:prstGeom>
            </p:spPr>
          </p:pic>
          <p:pic>
            <p:nvPicPr>
              <p:cNvPr id="415" name="Picture 414">
                <a:extLst>
                  <a:ext uri="{FF2B5EF4-FFF2-40B4-BE49-F238E27FC236}">
                    <a16:creationId xmlns:a16="http://schemas.microsoft.com/office/drawing/2014/main" id="{D7330565-7EB1-651E-D0D6-0CB1F66882AB}"/>
                  </a:ext>
                </a:extLst>
              </p:cNvPr>
              <p:cNvPicPr>
                <a:picLocks noChangeAspect="1"/>
              </p:cNvPicPr>
              <p:nvPr/>
            </p:nvPicPr>
            <p:blipFill>
              <a:blip r:embed="rId32"/>
              <a:stretch>
                <a:fillRect/>
              </a:stretch>
            </p:blipFill>
            <p:spPr>
              <a:xfrm>
                <a:off x="2375868" y="4266367"/>
                <a:ext cx="342900" cy="184150"/>
              </a:xfrm>
              <a:prstGeom prst="rect">
                <a:avLst/>
              </a:prstGeom>
            </p:spPr>
          </p:pic>
        </p:grpSp>
        <p:grpSp>
          <p:nvGrpSpPr>
            <p:cNvPr id="402" name="Group 401">
              <a:extLst>
                <a:ext uri="{FF2B5EF4-FFF2-40B4-BE49-F238E27FC236}">
                  <a16:creationId xmlns:a16="http://schemas.microsoft.com/office/drawing/2014/main" id="{37A362DD-76F7-AAC0-A29F-A8BD26A4880E}"/>
                </a:ext>
              </a:extLst>
            </p:cNvPr>
            <p:cNvGrpSpPr/>
            <p:nvPr/>
          </p:nvGrpSpPr>
          <p:grpSpPr>
            <a:xfrm>
              <a:off x="2163020" y="915920"/>
              <a:ext cx="856303" cy="535647"/>
              <a:chOff x="9263823" y="2378395"/>
              <a:chExt cx="1460624" cy="891171"/>
            </a:xfrm>
          </p:grpSpPr>
          <p:sp>
            <p:nvSpPr>
              <p:cNvPr id="409" name="Trapezoid 408">
                <a:extLst>
                  <a:ext uri="{FF2B5EF4-FFF2-40B4-BE49-F238E27FC236}">
                    <a16:creationId xmlns:a16="http://schemas.microsoft.com/office/drawing/2014/main" id="{71ABBC30-8D8D-CDC2-93E8-6FBAA5CEC005}"/>
                  </a:ext>
                </a:extLst>
              </p:cNvPr>
              <p:cNvSpPr/>
              <p:nvPr/>
            </p:nvSpPr>
            <p:spPr>
              <a:xfrm rot="16200000">
                <a:off x="9548549" y="2093669"/>
                <a:ext cx="891171" cy="1460624"/>
              </a:xfrm>
              <a:prstGeom prst="trapezoid">
                <a:avLst/>
              </a:prstGeom>
              <a:solidFill>
                <a:srgbClr val="96D8BF"/>
              </a:solidFill>
              <a:ln>
                <a:solidFill>
                  <a:schemeClr val="dk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 name="Picture 409">
                <a:extLst>
                  <a:ext uri="{FF2B5EF4-FFF2-40B4-BE49-F238E27FC236}">
                    <a16:creationId xmlns:a16="http://schemas.microsoft.com/office/drawing/2014/main" id="{D007A70F-73EF-B376-7C71-D783D4D67ACD}"/>
                  </a:ext>
                </a:extLst>
              </p:cNvPr>
              <p:cNvPicPr>
                <a:picLocks noChangeAspect="1"/>
              </p:cNvPicPr>
              <p:nvPr/>
            </p:nvPicPr>
            <p:blipFill>
              <a:blip r:embed="rId33">
                <a:alphaModFix amt="30000"/>
              </a:blip>
              <a:stretch>
                <a:fillRect/>
              </a:stretch>
            </p:blipFill>
            <p:spPr>
              <a:xfrm>
                <a:off x="9296275" y="2725581"/>
                <a:ext cx="1336239" cy="165516"/>
              </a:xfrm>
              <a:prstGeom prst="rect">
                <a:avLst/>
              </a:prstGeom>
            </p:spPr>
          </p:pic>
        </p:grpSp>
        <p:pic>
          <p:nvPicPr>
            <p:cNvPr id="403" name="Picture 402">
              <a:extLst>
                <a:ext uri="{FF2B5EF4-FFF2-40B4-BE49-F238E27FC236}">
                  <a16:creationId xmlns:a16="http://schemas.microsoft.com/office/drawing/2014/main" id="{9857D42B-080B-5439-471B-2A2AA08A681F}"/>
                </a:ext>
              </a:extLst>
            </p:cNvPr>
            <p:cNvPicPr>
              <a:picLocks noChangeAspect="1"/>
            </p:cNvPicPr>
            <p:nvPr/>
          </p:nvPicPr>
          <p:blipFill>
            <a:blip r:embed="rId34"/>
            <a:stretch>
              <a:fillRect/>
            </a:stretch>
          </p:blipFill>
          <p:spPr>
            <a:xfrm>
              <a:off x="1009632" y="1193914"/>
              <a:ext cx="416978" cy="116038"/>
            </a:xfrm>
            <a:prstGeom prst="rect">
              <a:avLst/>
            </a:prstGeom>
          </p:spPr>
        </p:pic>
        <p:pic>
          <p:nvPicPr>
            <p:cNvPr id="404" name="Picture 403">
              <a:extLst>
                <a:ext uri="{FF2B5EF4-FFF2-40B4-BE49-F238E27FC236}">
                  <a16:creationId xmlns:a16="http://schemas.microsoft.com/office/drawing/2014/main" id="{CF92F4A3-2912-0BE6-E88D-8100F0D2B67B}"/>
                </a:ext>
              </a:extLst>
            </p:cNvPr>
            <p:cNvPicPr>
              <a:picLocks noChangeAspect="1"/>
            </p:cNvPicPr>
            <p:nvPr/>
          </p:nvPicPr>
          <p:blipFill>
            <a:blip r:embed="rId35"/>
            <a:stretch>
              <a:fillRect/>
            </a:stretch>
          </p:blipFill>
          <p:spPr>
            <a:xfrm>
              <a:off x="1016363" y="1925099"/>
              <a:ext cx="387194" cy="116038"/>
            </a:xfrm>
            <a:prstGeom prst="rect">
              <a:avLst/>
            </a:prstGeom>
          </p:spPr>
        </p:pic>
        <p:pic>
          <p:nvPicPr>
            <p:cNvPr id="405" name="Picture 404">
              <a:extLst>
                <a:ext uri="{FF2B5EF4-FFF2-40B4-BE49-F238E27FC236}">
                  <a16:creationId xmlns:a16="http://schemas.microsoft.com/office/drawing/2014/main" id="{E049CAF3-34D5-C8B7-3B58-8BC6E3103DF1}"/>
                </a:ext>
              </a:extLst>
            </p:cNvPr>
            <p:cNvPicPr>
              <a:picLocks noChangeAspect="1"/>
            </p:cNvPicPr>
            <p:nvPr/>
          </p:nvPicPr>
          <p:blipFill>
            <a:blip r:embed="rId36"/>
            <a:stretch>
              <a:fillRect/>
            </a:stretch>
          </p:blipFill>
          <p:spPr>
            <a:xfrm>
              <a:off x="1018159" y="2655674"/>
              <a:ext cx="469689" cy="133921"/>
            </a:xfrm>
            <a:prstGeom prst="rect">
              <a:avLst/>
            </a:prstGeom>
          </p:spPr>
        </p:pic>
        <p:pic>
          <p:nvPicPr>
            <p:cNvPr id="406" name="Picture 405">
              <a:extLst>
                <a:ext uri="{FF2B5EF4-FFF2-40B4-BE49-F238E27FC236}">
                  <a16:creationId xmlns:a16="http://schemas.microsoft.com/office/drawing/2014/main" id="{0F0B7214-6BB9-B09E-3290-EBF960F38A3A}"/>
                </a:ext>
              </a:extLst>
            </p:cNvPr>
            <p:cNvPicPr>
              <a:picLocks noChangeAspect="1"/>
            </p:cNvPicPr>
            <p:nvPr/>
          </p:nvPicPr>
          <p:blipFill>
            <a:blip r:embed="rId37"/>
            <a:stretch>
              <a:fillRect/>
            </a:stretch>
          </p:blipFill>
          <p:spPr>
            <a:xfrm>
              <a:off x="1001527" y="3412121"/>
              <a:ext cx="479091" cy="119615"/>
            </a:xfrm>
            <a:prstGeom prst="rect">
              <a:avLst/>
            </a:prstGeom>
          </p:spPr>
        </p:pic>
        <p:pic>
          <p:nvPicPr>
            <p:cNvPr id="407" name="Picture 406">
              <a:extLst>
                <a:ext uri="{FF2B5EF4-FFF2-40B4-BE49-F238E27FC236}">
                  <a16:creationId xmlns:a16="http://schemas.microsoft.com/office/drawing/2014/main" id="{E9D728C2-B03B-0C3E-F371-60C2AF2F010A}"/>
                </a:ext>
              </a:extLst>
            </p:cNvPr>
            <p:cNvPicPr>
              <a:picLocks noChangeAspect="1"/>
            </p:cNvPicPr>
            <p:nvPr/>
          </p:nvPicPr>
          <p:blipFill>
            <a:blip r:embed="rId38">
              <a:alphaModFix amt="24000"/>
            </a:blip>
            <a:stretch>
              <a:fillRect/>
            </a:stretch>
          </p:blipFill>
          <p:spPr>
            <a:xfrm>
              <a:off x="2510469" y="1471418"/>
              <a:ext cx="524057" cy="116255"/>
            </a:xfrm>
            <a:prstGeom prst="rect">
              <a:avLst/>
            </a:prstGeom>
          </p:spPr>
        </p:pic>
        <p:pic>
          <p:nvPicPr>
            <p:cNvPr id="408" name="Picture 407">
              <a:extLst>
                <a:ext uri="{FF2B5EF4-FFF2-40B4-BE49-F238E27FC236}">
                  <a16:creationId xmlns:a16="http://schemas.microsoft.com/office/drawing/2014/main" id="{D070DD72-D2F4-A536-7049-8AB9B2296B15}"/>
                </a:ext>
              </a:extLst>
            </p:cNvPr>
            <p:cNvPicPr>
              <a:picLocks noChangeAspect="1"/>
            </p:cNvPicPr>
            <p:nvPr/>
          </p:nvPicPr>
          <p:blipFill>
            <a:blip r:embed="rId39">
              <a:alphaModFix amt="32000"/>
            </a:blip>
            <a:stretch>
              <a:fillRect/>
            </a:stretch>
          </p:blipFill>
          <p:spPr>
            <a:xfrm>
              <a:off x="1921314" y="1407932"/>
              <a:ext cx="110134" cy="83550"/>
            </a:xfrm>
            <a:prstGeom prst="rect">
              <a:avLst/>
            </a:prstGeom>
          </p:spPr>
        </p:pic>
      </p:grpSp>
    </p:spTree>
    <p:extLst>
      <p:ext uri="{BB962C8B-B14F-4D97-AF65-F5344CB8AC3E}">
        <p14:creationId xmlns:p14="http://schemas.microsoft.com/office/powerpoint/2010/main" val="2950041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Tree>
    <p:extLst>
      <p:ext uri="{BB962C8B-B14F-4D97-AF65-F5344CB8AC3E}">
        <p14:creationId xmlns:p14="http://schemas.microsoft.com/office/powerpoint/2010/main" val="2634806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#2: Infer the latent variables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F3A39A10-89D5-A998-54FD-C37C88C16752}"/>
              </a:ext>
            </a:extLst>
          </p:cNvPr>
          <p:cNvGrpSpPr/>
          <p:nvPr/>
        </p:nvGrpSpPr>
        <p:grpSpPr>
          <a:xfrm>
            <a:off x="4761140" y="3133052"/>
            <a:ext cx="4023599" cy="1361412"/>
            <a:chOff x="4787185" y="2948455"/>
            <a:chExt cx="4023599" cy="1361412"/>
          </a:xfrm>
        </p:grpSpPr>
        <p:sp>
          <p:nvSpPr>
            <p:cNvPr id="109" name="Google Shape;307;p37">
              <a:extLst>
                <a:ext uri="{FF2B5EF4-FFF2-40B4-BE49-F238E27FC236}">
                  <a16:creationId xmlns:a16="http://schemas.microsoft.com/office/drawing/2014/main" id="{65FF866F-4B44-E499-5A8A-FD4E08F69516}"/>
                </a:ext>
              </a:extLst>
            </p:cNvPr>
            <p:cNvSpPr txBox="1">
              <a:spLocks/>
            </p:cNvSpPr>
            <p:nvPr/>
          </p:nvSpPr>
          <p:spPr>
            <a:xfrm>
              <a:off x="4787185" y="2948455"/>
              <a:ext cx="4023599" cy="1361412"/>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800" dirty="0">
                  <a:solidFill>
                    <a:schemeClr val="dk1"/>
                  </a:solidFill>
                </a:rPr>
                <a:t>The overall ELBO function to optimize</a:t>
              </a:r>
            </a:p>
          </p:txBody>
        </p:sp>
        <p:pic>
          <p:nvPicPr>
            <p:cNvPr id="110" name="Google Shape;308;p37">
              <a:extLst>
                <a:ext uri="{FF2B5EF4-FFF2-40B4-BE49-F238E27FC236}">
                  <a16:creationId xmlns:a16="http://schemas.microsoft.com/office/drawing/2014/main" id="{C00C785D-4968-1FBE-B99A-0ADE1FF61AF1}"/>
                </a:ext>
              </a:extLst>
            </p:cNvPr>
            <p:cNvPicPr preferRelativeResize="0"/>
            <p:nvPr/>
          </p:nvPicPr>
          <p:blipFill>
            <a:blip r:embed="rId2">
              <a:alphaModFix/>
            </a:blip>
            <a:stretch>
              <a:fillRect/>
            </a:stretch>
          </p:blipFill>
          <p:spPr>
            <a:xfrm>
              <a:off x="4836822" y="3294527"/>
              <a:ext cx="3950342" cy="1015340"/>
            </a:xfrm>
            <a:prstGeom prst="rect">
              <a:avLst/>
            </a:prstGeom>
            <a:noFill/>
            <a:ln>
              <a:noFill/>
            </a:ln>
          </p:spPr>
        </p:pic>
      </p:grpSp>
      <p:sp>
        <p:nvSpPr>
          <p:cNvPr id="111" name="TextBox 110">
            <a:extLst>
              <a:ext uri="{FF2B5EF4-FFF2-40B4-BE49-F238E27FC236}">
                <a16:creationId xmlns:a16="http://schemas.microsoft.com/office/drawing/2014/main" id="{BD20564A-A230-398B-5CAF-3905B01D5462}"/>
              </a:ext>
            </a:extLst>
          </p:cNvPr>
          <p:cNvSpPr txBox="1"/>
          <p:nvPr/>
        </p:nvSpPr>
        <p:spPr>
          <a:xfrm>
            <a:off x="4375733" y="4482244"/>
            <a:ext cx="4640315" cy="215444"/>
          </a:xfrm>
          <a:prstGeom prst="rect">
            <a:avLst/>
          </a:prstGeom>
          <a:noFill/>
        </p:spPr>
        <p:txBody>
          <a:bodyPr wrap="square">
            <a:spAutoFit/>
          </a:bodyPr>
          <a:lstStyle/>
          <a:p>
            <a:r>
              <a:rPr lang="en-US" sz="800" dirty="0"/>
              <a:t>https://</a:t>
            </a:r>
            <a:r>
              <a:rPr lang="en-US" sz="800" dirty="0" err="1"/>
              <a:t>github.com</a:t>
            </a:r>
            <a:r>
              <a:rPr lang="en-US" sz="800" dirty="0"/>
              <a:t>/Shantanu48114860/DR-VIDAL-AMIA-22/blob/main/DR_VIDAL_AMIA-</a:t>
            </a:r>
            <a:r>
              <a:rPr lang="en-US" sz="800" dirty="0" err="1"/>
              <a:t>Supp.pdf</a:t>
            </a:r>
            <a:endParaRPr lang="en-US" sz="800" dirty="0"/>
          </a:p>
        </p:txBody>
      </p:sp>
      <p:grpSp>
        <p:nvGrpSpPr>
          <p:cNvPr id="112" name="Group 111">
            <a:extLst>
              <a:ext uri="{FF2B5EF4-FFF2-40B4-BE49-F238E27FC236}">
                <a16:creationId xmlns:a16="http://schemas.microsoft.com/office/drawing/2014/main" id="{F955FD3F-D96C-45EB-C4A7-BC2531BE94E1}"/>
              </a:ext>
            </a:extLst>
          </p:cNvPr>
          <p:cNvGrpSpPr/>
          <p:nvPr/>
        </p:nvGrpSpPr>
        <p:grpSpPr>
          <a:xfrm>
            <a:off x="2144399" y="4224331"/>
            <a:ext cx="1962249" cy="541987"/>
            <a:chOff x="6881353" y="4202875"/>
            <a:chExt cx="1962249" cy="541987"/>
          </a:xfrm>
        </p:grpSpPr>
        <p:cxnSp>
          <p:nvCxnSpPr>
            <p:cNvPr id="113" name="Straight Arrow Connector 112">
              <a:extLst>
                <a:ext uri="{FF2B5EF4-FFF2-40B4-BE49-F238E27FC236}">
                  <a16:creationId xmlns:a16="http://schemas.microsoft.com/office/drawing/2014/main" id="{E9235EDC-D17A-9F44-95C4-C9E808D5AC39}"/>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4" name="TextBox 113">
              <a:extLst>
                <a:ext uri="{FF2B5EF4-FFF2-40B4-BE49-F238E27FC236}">
                  <a16:creationId xmlns:a16="http://schemas.microsoft.com/office/drawing/2014/main" id="{A31DD92A-DFC4-E783-8439-4C2B0246E159}"/>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5" name="Straight Arrow Connector 114">
              <a:extLst>
                <a:ext uri="{FF2B5EF4-FFF2-40B4-BE49-F238E27FC236}">
                  <a16:creationId xmlns:a16="http://schemas.microsoft.com/office/drawing/2014/main" id="{02F97D86-445E-913D-1529-E806EB82C714}"/>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id="{021C23CD-D7B0-FAAC-072B-45E2D58ED544}"/>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17" name="Group 116">
            <a:extLst>
              <a:ext uri="{FF2B5EF4-FFF2-40B4-BE49-F238E27FC236}">
                <a16:creationId xmlns:a16="http://schemas.microsoft.com/office/drawing/2014/main" id="{697C1B6F-19D8-EE51-3E72-81582645161D}"/>
              </a:ext>
            </a:extLst>
          </p:cNvPr>
          <p:cNvGrpSpPr/>
          <p:nvPr/>
        </p:nvGrpSpPr>
        <p:grpSpPr>
          <a:xfrm>
            <a:off x="670315" y="4033490"/>
            <a:ext cx="916262" cy="566985"/>
            <a:chOff x="227097" y="5734423"/>
            <a:chExt cx="1553425" cy="918033"/>
          </a:xfrm>
        </p:grpSpPr>
        <p:pic>
          <p:nvPicPr>
            <p:cNvPr id="118" name="Picture 117">
              <a:extLst>
                <a:ext uri="{FF2B5EF4-FFF2-40B4-BE49-F238E27FC236}">
                  <a16:creationId xmlns:a16="http://schemas.microsoft.com/office/drawing/2014/main" id="{1EB2AEB4-4031-25BF-BDFA-016EB99916EA}"/>
                </a:ext>
              </a:extLst>
            </p:cNvPr>
            <p:cNvPicPr>
              <a:picLocks noChangeAspect="1"/>
            </p:cNvPicPr>
            <p:nvPr/>
          </p:nvPicPr>
          <p:blipFill>
            <a:blip r:embed="rId3"/>
            <a:stretch>
              <a:fillRect/>
            </a:stretch>
          </p:blipFill>
          <p:spPr>
            <a:xfrm>
              <a:off x="227097" y="5734423"/>
              <a:ext cx="1553425" cy="242561"/>
            </a:xfrm>
            <a:prstGeom prst="rect">
              <a:avLst/>
            </a:prstGeom>
          </p:spPr>
        </p:pic>
        <p:pic>
          <p:nvPicPr>
            <p:cNvPr id="119" name="Picture 118">
              <a:extLst>
                <a:ext uri="{FF2B5EF4-FFF2-40B4-BE49-F238E27FC236}">
                  <a16:creationId xmlns:a16="http://schemas.microsoft.com/office/drawing/2014/main" id="{99756373-60FB-0186-A514-350DC618A42F}"/>
                </a:ext>
              </a:extLst>
            </p:cNvPr>
            <p:cNvPicPr>
              <a:picLocks noChangeAspect="1"/>
            </p:cNvPicPr>
            <p:nvPr/>
          </p:nvPicPr>
          <p:blipFill>
            <a:blip r:embed="rId4"/>
            <a:stretch>
              <a:fillRect/>
            </a:stretch>
          </p:blipFill>
          <p:spPr>
            <a:xfrm>
              <a:off x="227097" y="6001165"/>
              <a:ext cx="1377955" cy="242561"/>
            </a:xfrm>
            <a:prstGeom prst="rect">
              <a:avLst/>
            </a:prstGeom>
          </p:spPr>
        </p:pic>
        <p:pic>
          <p:nvPicPr>
            <p:cNvPr id="120" name="Picture 119">
              <a:extLst>
                <a:ext uri="{FF2B5EF4-FFF2-40B4-BE49-F238E27FC236}">
                  <a16:creationId xmlns:a16="http://schemas.microsoft.com/office/drawing/2014/main" id="{F34E5E52-0D20-08DC-16B9-CA6514418D0E}"/>
                </a:ext>
              </a:extLst>
            </p:cNvPr>
            <p:cNvPicPr>
              <a:picLocks noChangeAspect="1"/>
            </p:cNvPicPr>
            <p:nvPr/>
          </p:nvPicPr>
          <p:blipFill>
            <a:blip r:embed="rId5"/>
            <a:stretch>
              <a:fillRect/>
            </a:stretch>
          </p:blipFill>
          <p:spPr>
            <a:xfrm>
              <a:off x="227097" y="6243726"/>
              <a:ext cx="1068302" cy="196113"/>
            </a:xfrm>
            <a:prstGeom prst="rect">
              <a:avLst/>
            </a:prstGeom>
          </p:spPr>
        </p:pic>
        <p:pic>
          <p:nvPicPr>
            <p:cNvPr id="121" name="Picture 120">
              <a:extLst>
                <a:ext uri="{FF2B5EF4-FFF2-40B4-BE49-F238E27FC236}">
                  <a16:creationId xmlns:a16="http://schemas.microsoft.com/office/drawing/2014/main" id="{7EE76E3E-4E8E-7728-37EE-66F582C275A4}"/>
                </a:ext>
              </a:extLst>
            </p:cNvPr>
            <p:cNvPicPr>
              <a:picLocks noChangeAspect="1"/>
            </p:cNvPicPr>
            <p:nvPr/>
          </p:nvPicPr>
          <p:blipFill>
            <a:blip r:embed="rId6"/>
            <a:stretch>
              <a:fillRect/>
            </a:stretch>
          </p:blipFill>
          <p:spPr>
            <a:xfrm>
              <a:off x="227097" y="6456343"/>
              <a:ext cx="1150876" cy="196113"/>
            </a:xfrm>
            <a:prstGeom prst="rect">
              <a:avLst/>
            </a:prstGeom>
          </p:spPr>
        </p:pic>
      </p:grpSp>
      <p:grpSp>
        <p:nvGrpSpPr>
          <p:cNvPr id="122" name="Group 121">
            <a:extLst>
              <a:ext uri="{FF2B5EF4-FFF2-40B4-BE49-F238E27FC236}">
                <a16:creationId xmlns:a16="http://schemas.microsoft.com/office/drawing/2014/main" id="{F2F21A55-8857-248D-705B-30163D514B45}"/>
              </a:ext>
            </a:extLst>
          </p:cNvPr>
          <p:cNvGrpSpPr/>
          <p:nvPr/>
        </p:nvGrpSpPr>
        <p:grpSpPr>
          <a:xfrm>
            <a:off x="546139" y="915920"/>
            <a:ext cx="4173095" cy="3254337"/>
            <a:chOff x="546139" y="915920"/>
            <a:chExt cx="4173095" cy="3254337"/>
          </a:xfrm>
        </p:grpSpPr>
        <p:sp>
          <p:nvSpPr>
            <p:cNvPr id="123" name="Trapezoid 122">
              <a:extLst>
                <a:ext uri="{FF2B5EF4-FFF2-40B4-BE49-F238E27FC236}">
                  <a16:creationId xmlns:a16="http://schemas.microsoft.com/office/drawing/2014/main" id="{8D61F8DB-7990-3FCC-B4E7-4A0757842360}"/>
                </a:ext>
              </a:extLst>
            </p:cNvPr>
            <p:cNvSpPr/>
            <p:nvPr/>
          </p:nvSpPr>
          <p:spPr>
            <a:xfrm rot="5400000">
              <a:off x="986191" y="994735"/>
              <a:ext cx="501797" cy="523368"/>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rapezoid 123">
              <a:extLst>
                <a:ext uri="{FF2B5EF4-FFF2-40B4-BE49-F238E27FC236}">
                  <a16:creationId xmlns:a16="http://schemas.microsoft.com/office/drawing/2014/main" id="{E27DDFBD-F425-889E-C96C-9A36718EF0D5}"/>
                </a:ext>
              </a:extLst>
            </p:cNvPr>
            <p:cNvSpPr/>
            <p:nvPr/>
          </p:nvSpPr>
          <p:spPr>
            <a:xfrm rot="5400000">
              <a:off x="986191" y="1727843"/>
              <a:ext cx="501797" cy="523368"/>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rapezoid 124">
              <a:extLst>
                <a:ext uri="{FF2B5EF4-FFF2-40B4-BE49-F238E27FC236}">
                  <a16:creationId xmlns:a16="http://schemas.microsoft.com/office/drawing/2014/main" id="{B0EAA57E-0EB1-714B-0604-3A0FEE3C9552}"/>
                </a:ext>
              </a:extLst>
            </p:cNvPr>
            <p:cNvSpPr/>
            <p:nvPr/>
          </p:nvSpPr>
          <p:spPr>
            <a:xfrm rot="5400000">
              <a:off x="986191" y="3194060"/>
              <a:ext cx="501797" cy="523368"/>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a:extLst>
                <a:ext uri="{FF2B5EF4-FFF2-40B4-BE49-F238E27FC236}">
                  <a16:creationId xmlns:a16="http://schemas.microsoft.com/office/drawing/2014/main" id="{6E5B7482-FC72-88AA-C16C-ABE7912FF3EE}"/>
                </a:ext>
              </a:extLst>
            </p:cNvPr>
            <p:cNvSpPr/>
            <p:nvPr/>
          </p:nvSpPr>
          <p:spPr>
            <a:xfrm rot="5400000">
              <a:off x="986191" y="2460951"/>
              <a:ext cx="501797" cy="523368"/>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Elbow Connector 126">
              <a:extLst>
                <a:ext uri="{FF2B5EF4-FFF2-40B4-BE49-F238E27FC236}">
                  <a16:creationId xmlns:a16="http://schemas.microsoft.com/office/drawing/2014/main" id="{19DC2537-8A23-A337-0406-19011901A7B2}"/>
                </a:ext>
              </a:extLst>
            </p:cNvPr>
            <p:cNvCxnSpPr>
              <a:cxnSpLocks/>
              <a:stCxn id="224" idx="3"/>
              <a:endCxn id="123" idx="2"/>
            </p:cNvCxnSpPr>
            <p:nvPr/>
          </p:nvCxnSpPr>
          <p:spPr>
            <a:xfrm flipV="1">
              <a:off x="757922" y="1256418"/>
              <a:ext cx="217484" cy="1106063"/>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28" name="Elbow Connector 127">
              <a:extLst>
                <a:ext uri="{FF2B5EF4-FFF2-40B4-BE49-F238E27FC236}">
                  <a16:creationId xmlns:a16="http://schemas.microsoft.com/office/drawing/2014/main" id="{BAD57118-34C4-7045-84C1-D5A9B05EFC58}"/>
                </a:ext>
              </a:extLst>
            </p:cNvPr>
            <p:cNvCxnSpPr>
              <a:cxnSpLocks/>
              <a:stCxn id="224" idx="3"/>
              <a:endCxn id="124" idx="2"/>
            </p:cNvCxnSpPr>
            <p:nvPr/>
          </p:nvCxnSpPr>
          <p:spPr>
            <a:xfrm flipV="1">
              <a:off x="757922" y="1989527"/>
              <a:ext cx="217484" cy="37295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29" name="Elbow Connector 128">
              <a:extLst>
                <a:ext uri="{FF2B5EF4-FFF2-40B4-BE49-F238E27FC236}">
                  <a16:creationId xmlns:a16="http://schemas.microsoft.com/office/drawing/2014/main" id="{1F9E0A4B-427B-A22A-C635-5A7C42269A3A}"/>
                </a:ext>
              </a:extLst>
            </p:cNvPr>
            <p:cNvCxnSpPr>
              <a:cxnSpLocks/>
              <a:stCxn id="224" idx="3"/>
              <a:endCxn id="126" idx="2"/>
            </p:cNvCxnSpPr>
            <p:nvPr/>
          </p:nvCxnSpPr>
          <p:spPr>
            <a:xfrm>
              <a:off x="757922" y="2362482"/>
              <a:ext cx="217484" cy="360154"/>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Elbow Connector 129">
              <a:extLst>
                <a:ext uri="{FF2B5EF4-FFF2-40B4-BE49-F238E27FC236}">
                  <a16:creationId xmlns:a16="http://schemas.microsoft.com/office/drawing/2014/main" id="{44FEFE52-8D1E-EA81-237E-E1471DBF1688}"/>
                </a:ext>
              </a:extLst>
            </p:cNvPr>
            <p:cNvCxnSpPr>
              <a:cxnSpLocks/>
              <a:stCxn id="224" idx="3"/>
              <a:endCxn id="125" idx="2"/>
            </p:cNvCxnSpPr>
            <p:nvPr/>
          </p:nvCxnSpPr>
          <p:spPr>
            <a:xfrm>
              <a:off x="757922" y="2362482"/>
              <a:ext cx="217484" cy="109326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1" name="Elbow Connector 130">
              <a:extLst>
                <a:ext uri="{FF2B5EF4-FFF2-40B4-BE49-F238E27FC236}">
                  <a16:creationId xmlns:a16="http://schemas.microsoft.com/office/drawing/2014/main" id="{6CA8CFF8-2AE1-FAF5-50B6-F46FAB0A6E70}"/>
                </a:ext>
              </a:extLst>
            </p:cNvPr>
            <p:cNvCxnSpPr>
              <a:cxnSpLocks/>
              <a:stCxn id="123" idx="0"/>
              <a:endCxn id="189" idx="1"/>
            </p:cNvCxnSpPr>
            <p:nvPr/>
          </p:nvCxnSpPr>
          <p:spPr>
            <a:xfrm>
              <a:off x="1498774" y="1256419"/>
              <a:ext cx="214048" cy="64904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Elbow Connector 131">
              <a:extLst>
                <a:ext uri="{FF2B5EF4-FFF2-40B4-BE49-F238E27FC236}">
                  <a16:creationId xmlns:a16="http://schemas.microsoft.com/office/drawing/2014/main" id="{9D6A3005-456D-3732-5656-3B804FE3AA11}"/>
                </a:ext>
              </a:extLst>
            </p:cNvPr>
            <p:cNvCxnSpPr>
              <a:cxnSpLocks/>
              <a:stCxn id="124" idx="0"/>
              <a:endCxn id="190" idx="1"/>
            </p:cNvCxnSpPr>
            <p:nvPr/>
          </p:nvCxnSpPr>
          <p:spPr>
            <a:xfrm>
              <a:off x="1498774" y="1989527"/>
              <a:ext cx="214049" cy="26891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Elbow Connector 132">
              <a:extLst>
                <a:ext uri="{FF2B5EF4-FFF2-40B4-BE49-F238E27FC236}">
                  <a16:creationId xmlns:a16="http://schemas.microsoft.com/office/drawing/2014/main" id="{E6D0EA95-D6AE-C506-9C9E-AD5256B1225C}"/>
                </a:ext>
              </a:extLst>
            </p:cNvPr>
            <p:cNvCxnSpPr>
              <a:cxnSpLocks/>
              <a:stCxn id="126" idx="0"/>
              <a:endCxn id="187" idx="1"/>
            </p:cNvCxnSpPr>
            <p:nvPr/>
          </p:nvCxnSpPr>
          <p:spPr>
            <a:xfrm flipV="1">
              <a:off x="1498774" y="2609931"/>
              <a:ext cx="214049" cy="11270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4" name="Elbow Connector 133">
              <a:extLst>
                <a:ext uri="{FF2B5EF4-FFF2-40B4-BE49-F238E27FC236}">
                  <a16:creationId xmlns:a16="http://schemas.microsoft.com/office/drawing/2014/main" id="{142DD0C7-6B07-2AE1-ABF9-2EFE232CC78C}"/>
                </a:ext>
              </a:extLst>
            </p:cNvPr>
            <p:cNvCxnSpPr>
              <a:cxnSpLocks/>
              <a:stCxn id="125" idx="0"/>
              <a:endCxn id="188" idx="1"/>
            </p:cNvCxnSpPr>
            <p:nvPr/>
          </p:nvCxnSpPr>
          <p:spPr>
            <a:xfrm flipV="1">
              <a:off x="1498774" y="2961417"/>
              <a:ext cx="214048" cy="49432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135" name="Right Brace 134">
              <a:extLst>
                <a:ext uri="{FF2B5EF4-FFF2-40B4-BE49-F238E27FC236}">
                  <a16:creationId xmlns:a16="http://schemas.microsoft.com/office/drawing/2014/main" id="{932ABA83-2129-1A2F-9ED8-417F77A26F2B}"/>
                </a:ext>
              </a:extLst>
            </p:cNvPr>
            <p:cNvSpPr/>
            <p:nvPr/>
          </p:nvSpPr>
          <p:spPr>
            <a:xfrm>
              <a:off x="1890051" y="1676883"/>
              <a:ext cx="147115" cy="1493048"/>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6" name="Elbow Connector 135">
              <a:extLst>
                <a:ext uri="{FF2B5EF4-FFF2-40B4-BE49-F238E27FC236}">
                  <a16:creationId xmlns:a16="http://schemas.microsoft.com/office/drawing/2014/main" id="{857EDEA6-811D-F945-6283-F8E392D7EC36}"/>
                </a:ext>
              </a:extLst>
            </p:cNvPr>
            <p:cNvCxnSpPr>
              <a:cxnSpLocks/>
              <a:endCxn id="195" idx="2"/>
            </p:cNvCxnSpPr>
            <p:nvPr/>
          </p:nvCxnSpPr>
          <p:spPr>
            <a:xfrm>
              <a:off x="2036018" y="1549697"/>
              <a:ext cx="423561" cy="188931"/>
            </a:xfrm>
            <a:prstGeom prst="bentConnector2">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137" name="Elbow Connector 136">
              <a:extLst>
                <a:ext uri="{FF2B5EF4-FFF2-40B4-BE49-F238E27FC236}">
                  <a16:creationId xmlns:a16="http://schemas.microsoft.com/office/drawing/2014/main" id="{47C3DE11-3631-BC7F-95E4-F57C9D7F26B8}"/>
                </a:ext>
              </a:extLst>
            </p:cNvPr>
            <p:cNvCxnSpPr>
              <a:cxnSpLocks/>
              <a:endCxn id="180" idx="0"/>
            </p:cNvCxnSpPr>
            <p:nvPr/>
          </p:nvCxnSpPr>
          <p:spPr>
            <a:xfrm rot="5400000" flipH="1" flipV="1">
              <a:off x="1477183" y="1745155"/>
              <a:ext cx="1247248" cy="12442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B0A4A2F8-732C-132D-84A2-440D622C4FF9}"/>
                </a:ext>
              </a:extLst>
            </p:cNvPr>
            <p:cNvCxnSpPr>
              <a:cxnSpLocks/>
              <a:stCxn id="195" idx="0"/>
            </p:cNvCxnSpPr>
            <p:nvPr/>
          </p:nvCxnSpPr>
          <p:spPr>
            <a:xfrm>
              <a:off x="2459579" y="2149503"/>
              <a:ext cx="0" cy="89242"/>
            </a:xfrm>
            <a:prstGeom prst="straightConnector1">
              <a:avLst/>
            </a:prstGeom>
            <a:ln w="12700">
              <a:solidFill>
                <a:schemeClr val="dk1">
                  <a:shade val="95000"/>
                  <a:satMod val="105000"/>
                  <a:alpha val="33096"/>
                </a:schemeClr>
              </a:solidFill>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A0FAFBC8-B753-4A9C-BA42-3642EF6403CD}"/>
                </a:ext>
              </a:extLst>
            </p:cNvPr>
            <p:cNvCxnSpPr>
              <a:cxnSpLocks/>
              <a:stCxn id="212" idx="2"/>
              <a:endCxn id="206" idx="0"/>
            </p:cNvCxnSpPr>
            <p:nvPr/>
          </p:nvCxnSpPr>
          <p:spPr>
            <a:xfrm flipH="1">
              <a:off x="2511315" y="2580999"/>
              <a:ext cx="332" cy="12425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BC0BCFC6-ED17-9556-2C9E-DDD6FB5B4773}"/>
                </a:ext>
              </a:extLst>
            </p:cNvPr>
            <p:cNvCxnSpPr>
              <a:cxnSpLocks/>
              <a:stCxn id="206" idx="2"/>
              <a:endCxn id="193" idx="0"/>
            </p:cNvCxnSpPr>
            <p:nvPr/>
          </p:nvCxnSpPr>
          <p:spPr>
            <a:xfrm flipH="1">
              <a:off x="2510468" y="2985305"/>
              <a:ext cx="847" cy="131588"/>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7454088-92B2-42CD-5C53-DEAADB006D31}"/>
                </a:ext>
              </a:extLst>
            </p:cNvPr>
            <p:cNvCxnSpPr>
              <a:cxnSpLocks/>
              <a:stCxn id="193" idx="2"/>
              <a:endCxn id="216" idx="0"/>
            </p:cNvCxnSpPr>
            <p:nvPr/>
          </p:nvCxnSpPr>
          <p:spPr>
            <a:xfrm flipH="1">
              <a:off x="2506302" y="3527769"/>
              <a:ext cx="4166" cy="159330"/>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2" name="Elbow Connector 141">
              <a:extLst>
                <a:ext uri="{FF2B5EF4-FFF2-40B4-BE49-F238E27FC236}">
                  <a16:creationId xmlns:a16="http://schemas.microsoft.com/office/drawing/2014/main" id="{C7C4C589-7F33-0551-802E-3B7F0D3160A5}"/>
                </a:ext>
              </a:extLst>
            </p:cNvPr>
            <p:cNvCxnSpPr>
              <a:cxnSpLocks/>
              <a:stCxn id="212" idx="3"/>
              <a:endCxn id="199" idx="4"/>
            </p:cNvCxnSpPr>
            <p:nvPr/>
          </p:nvCxnSpPr>
          <p:spPr>
            <a:xfrm flipV="1">
              <a:off x="2931903" y="2299358"/>
              <a:ext cx="152513" cy="139710"/>
            </a:xfrm>
            <a:prstGeom prst="bentConnector2">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143" name="Elbow Connector 142">
              <a:extLst>
                <a:ext uri="{FF2B5EF4-FFF2-40B4-BE49-F238E27FC236}">
                  <a16:creationId xmlns:a16="http://schemas.microsoft.com/office/drawing/2014/main" id="{DC57D10E-2EF3-8EFC-5C1E-75FEFE027C0D}"/>
                </a:ext>
              </a:extLst>
            </p:cNvPr>
            <p:cNvCxnSpPr>
              <a:cxnSpLocks/>
              <a:stCxn id="212" idx="3"/>
              <a:endCxn id="191" idx="0"/>
            </p:cNvCxnSpPr>
            <p:nvPr/>
          </p:nvCxnSpPr>
          <p:spPr>
            <a:xfrm>
              <a:off x="2931903" y="2439068"/>
              <a:ext cx="501136" cy="342499"/>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202DDED0-F977-A015-77CA-CC34216F92FF}"/>
                </a:ext>
              </a:extLst>
            </p:cNvPr>
            <p:cNvCxnSpPr>
              <a:cxnSpLocks/>
              <a:stCxn id="191" idx="2"/>
              <a:endCxn id="214" idx="0"/>
            </p:cNvCxnSpPr>
            <p:nvPr/>
          </p:nvCxnSpPr>
          <p:spPr>
            <a:xfrm flipH="1">
              <a:off x="3425446" y="3133052"/>
              <a:ext cx="7593" cy="131878"/>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145" name="Elbow Connector 144">
              <a:extLst>
                <a:ext uri="{FF2B5EF4-FFF2-40B4-BE49-F238E27FC236}">
                  <a16:creationId xmlns:a16="http://schemas.microsoft.com/office/drawing/2014/main" id="{25F14BBA-6DF4-CBE7-482F-CB7AE2FCA442}"/>
                </a:ext>
              </a:extLst>
            </p:cNvPr>
            <p:cNvCxnSpPr>
              <a:cxnSpLocks/>
              <a:stCxn id="214" idx="2"/>
              <a:endCxn id="216" idx="3"/>
            </p:cNvCxnSpPr>
            <p:nvPr/>
          </p:nvCxnSpPr>
          <p:spPr>
            <a:xfrm rot="5400000">
              <a:off x="3139178" y="3540858"/>
              <a:ext cx="196087" cy="376451"/>
            </a:xfrm>
            <a:prstGeom prst="bentConnector2">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43505439-31A3-0E74-BEA3-C53B218F6A6C}"/>
                </a:ext>
              </a:extLst>
            </p:cNvPr>
            <p:cNvCxnSpPr>
              <a:cxnSpLocks/>
              <a:stCxn id="199" idx="6"/>
              <a:endCxn id="218" idx="1"/>
            </p:cNvCxnSpPr>
            <p:nvPr/>
          </p:nvCxnSpPr>
          <p:spPr>
            <a:xfrm>
              <a:off x="3226707" y="2159331"/>
              <a:ext cx="142659" cy="0"/>
            </a:xfrm>
            <a:prstGeom prst="straightConnector1">
              <a:avLst/>
            </a:prstGeom>
            <a:ln w="12700">
              <a:solidFill>
                <a:schemeClr val="dk1">
                  <a:shade val="95000"/>
                  <a:satMod val="105000"/>
                  <a:alpha val="25935"/>
                </a:schemeClr>
              </a:solidFill>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F74D9772-25FD-9DD9-1C37-5FB4252EF231}"/>
                </a:ext>
              </a:extLst>
            </p:cNvPr>
            <p:cNvCxnSpPr>
              <a:cxnSpLocks/>
              <a:stCxn id="180" idx="2"/>
              <a:endCxn id="222" idx="1"/>
            </p:cNvCxnSpPr>
            <p:nvPr/>
          </p:nvCxnSpPr>
          <p:spPr>
            <a:xfrm>
              <a:off x="3019323" y="1183743"/>
              <a:ext cx="107624"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EF50A941-A464-EC99-EFF3-27F650133C4D}"/>
                </a:ext>
              </a:extLst>
            </p:cNvPr>
            <p:cNvCxnSpPr>
              <a:cxnSpLocks/>
              <a:stCxn id="222" idx="3"/>
              <a:endCxn id="220" idx="1"/>
            </p:cNvCxnSpPr>
            <p:nvPr/>
          </p:nvCxnSpPr>
          <p:spPr>
            <a:xfrm>
              <a:off x="3338729" y="1183744"/>
              <a:ext cx="17343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48D58B5B-3018-DCE1-1A4A-B2226170C296}"/>
                </a:ext>
              </a:extLst>
            </p:cNvPr>
            <p:cNvCxnSpPr>
              <a:cxnSpLocks/>
              <a:stCxn id="197" idx="0"/>
              <a:endCxn id="218" idx="2"/>
            </p:cNvCxnSpPr>
            <p:nvPr/>
          </p:nvCxnSpPr>
          <p:spPr>
            <a:xfrm flipV="1">
              <a:off x="3970682" y="2299358"/>
              <a:ext cx="1" cy="201932"/>
            </a:xfrm>
            <a:prstGeom prst="straightConnector1">
              <a:avLst/>
            </a:prstGeom>
            <a:ln w="12700">
              <a:solidFill>
                <a:schemeClr val="dk1">
                  <a:shade val="95000"/>
                  <a:satMod val="105000"/>
                  <a:alpha val="38000"/>
                </a:schemeClr>
              </a:solidFill>
              <a:tailEnd type="triangle"/>
            </a:ln>
          </p:spPr>
          <p:style>
            <a:lnRef idx="1">
              <a:schemeClr val="dk1"/>
            </a:lnRef>
            <a:fillRef idx="0">
              <a:schemeClr val="dk1"/>
            </a:fillRef>
            <a:effectRef idx="0">
              <a:schemeClr val="dk1"/>
            </a:effectRef>
            <a:fontRef idx="minor">
              <a:schemeClr val="tx1"/>
            </a:fontRef>
          </p:style>
        </p:cxnSp>
        <p:cxnSp>
          <p:nvCxnSpPr>
            <p:cNvPr id="150" name="Elbow Connector 149">
              <a:extLst>
                <a:ext uri="{FF2B5EF4-FFF2-40B4-BE49-F238E27FC236}">
                  <a16:creationId xmlns:a16="http://schemas.microsoft.com/office/drawing/2014/main" id="{7448A8AA-B891-7A4B-9A55-2DAC4F45A443}"/>
                </a:ext>
              </a:extLst>
            </p:cNvPr>
            <p:cNvCxnSpPr>
              <a:cxnSpLocks/>
              <a:stCxn id="220" idx="3"/>
              <a:endCxn id="123"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A1B18302-DDDF-EFE7-F996-F71546C785CC}"/>
                </a:ext>
              </a:extLst>
            </p:cNvPr>
            <p:cNvCxnSpPr>
              <a:cxnSpLocks/>
            </p:cNvCxnSpPr>
            <p:nvPr/>
          </p:nvCxnSpPr>
          <p:spPr>
            <a:xfrm>
              <a:off x="2653797" y="1580942"/>
              <a:ext cx="0" cy="140815"/>
            </a:xfrm>
            <a:prstGeom prst="straightConnector1">
              <a:avLst/>
            </a:prstGeom>
            <a:ln w="12700">
              <a:solidFill>
                <a:schemeClr val="dk1">
                  <a:shade val="95000"/>
                  <a:satMod val="105000"/>
                  <a:alpha val="26203"/>
                </a:schemeClr>
              </a:solidFill>
              <a:tailEnd type="triangle"/>
            </a:ln>
          </p:spPr>
          <p:style>
            <a:lnRef idx="1">
              <a:schemeClr val="dk1"/>
            </a:lnRef>
            <a:fillRef idx="0">
              <a:schemeClr val="dk1"/>
            </a:fillRef>
            <a:effectRef idx="0">
              <a:schemeClr val="dk1"/>
            </a:effectRef>
            <a:fontRef idx="minor">
              <a:schemeClr val="tx1"/>
            </a:fontRef>
          </p:style>
        </p:cxnSp>
        <p:cxnSp>
          <p:nvCxnSpPr>
            <p:cNvPr id="152" name="Elbow Connector 151">
              <a:extLst>
                <a:ext uri="{FF2B5EF4-FFF2-40B4-BE49-F238E27FC236}">
                  <a16:creationId xmlns:a16="http://schemas.microsoft.com/office/drawing/2014/main" id="{B258D6B1-B575-5F9C-F88F-B7CE73D1A460}"/>
                </a:ext>
              </a:extLst>
            </p:cNvPr>
            <p:cNvCxnSpPr>
              <a:cxnSpLocks/>
              <a:endCxn id="124" idx="2"/>
            </p:cNvCxnSpPr>
            <p:nvPr/>
          </p:nvCxnSpPr>
          <p:spPr>
            <a:xfrm rot="16200000" flipH="1">
              <a:off x="537396" y="1551516"/>
              <a:ext cx="709200" cy="16682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3" name="Elbow Connector 152">
              <a:extLst>
                <a:ext uri="{FF2B5EF4-FFF2-40B4-BE49-F238E27FC236}">
                  <a16:creationId xmlns:a16="http://schemas.microsoft.com/office/drawing/2014/main" id="{234337BB-7EBD-6D52-0D2F-E376D62C68A5}"/>
                </a:ext>
              </a:extLst>
            </p:cNvPr>
            <p:cNvCxnSpPr>
              <a:cxnSpLocks/>
              <a:endCxn id="126" idx="2"/>
            </p:cNvCxnSpPr>
            <p:nvPr/>
          </p:nvCxnSpPr>
          <p:spPr>
            <a:xfrm rot="16200000" flipH="1">
              <a:off x="534572" y="2281803"/>
              <a:ext cx="721155" cy="160511"/>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154" name="Elbow Connector 153">
              <a:extLst>
                <a:ext uri="{FF2B5EF4-FFF2-40B4-BE49-F238E27FC236}">
                  <a16:creationId xmlns:a16="http://schemas.microsoft.com/office/drawing/2014/main" id="{D2A58CA2-422D-AE24-E910-58D423E0C19D}"/>
                </a:ext>
              </a:extLst>
            </p:cNvPr>
            <p:cNvCxnSpPr>
              <a:cxnSpLocks/>
              <a:endCxn id="125" idx="2"/>
            </p:cNvCxnSpPr>
            <p:nvPr/>
          </p:nvCxnSpPr>
          <p:spPr>
            <a:xfrm rot="16200000" flipH="1">
              <a:off x="527488" y="3007828"/>
              <a:ext cx="733109" cy="162725"/>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155" name="Group 154">
              <a:extLst>
                <a:ext uri="{FF2B5EF4-FFF2-40B4-BE49-F238E27FC236}">
                  <a16:creationId xmlns:a16="http://schemas.microsoft.com/office/drawing/2014/main" id="{181566C6-AE4A-3915-4E72-033A92779040}"/>
                </a:ext>
              </a:extLst>
            </p:cNvPr>
            <p:cNvGrpSpPr/>
            <p:nvPr/>
          </p:nvGrpSpPr>
          <p:grpSpPr>
            <a:xfrm>
              <a:off x="546139" y="2186738"/>
              <a:ext cx="211783" cy="351485"/>
              <a:chOff x="452216" y="3136218"/>
              <a:chExt cx="361245" cy="584776"/>
            </a:xfrm>
          </p:grpSpPr>
          <p:sp>
            <p:nvSpPr>
              <p:cNvPr id="224" name="Rectangle 223">
                <a:extLst>
                  <a:ext uri="{FF2B5EF4-FFF2-40B4-BE49-F238E27FC236}">
                    <a16:creationId xmlns:a16="http://schemas.microsoft.com/office/drawing/2014/main" id="{7032B2C1-E577-B6F4-B769-FA753451E039}"/>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4">
                <a:extLst>
                  <a:ext uri="{FF2B5EF4-FFF2-40B4-BE49-F238E27FC236}">
                    <a16:creationId xmlns:a16="http://schemas.microsoft.com/office/drawing/2014/main" id="{812C69EA-55A4-2344-8CDD-BE59564D427B}"/>
                  </a:ext>
                </a:extLst>
              </p:cNvPr>
              <p:cNvPicPr>
                <a:picLocks noChangeAspect="1"/>
              </p:cNvPicPr>
              <p:nvPr/>
            </p:nvPicPr>
            <p:blipFill>
              <a:blip r:embed="rId7"/>
              <a:stretch>
                <a:fillRect/>
              </a:stretch>
            </p:blipFill>
            <p:spPr>
              <a:xfrm>
                <a:off x="538123" y="3338549"/>
                <a:ext cx="166767" cy="149213"/>
              </a:xfrm>
              <a:prstGeom prst="rect">
                <a:avLst/>
              </a:prstGeom>
            </p:spPr>
          </p:pic>
        </p:grpSp>
        <p:grpSp>
          <p:nvGrpSpPr>
            <p:cNvPr id="156" name="Group 155">
              <a:extLst>
                <a:ext uri="{FF2B5EF4-FFF2-40B4-BE49-F238E27FC236}">
                  <a16:creationId xmlns:a16="http://schemas.microsoft.com/office/drawing/2014/main" id="{734F8455-0F16-91CD-64F0-67881F0DAAE5}"/>
                </a:ext>
              </a:extLst>
            </p:cNvPr>
            <p:cNvGrpSpPr/>
            <p:nvPr/>
          </p:nvGrpSpPr>
          <p:grpSpPr>
            <a:xfrm>
              <a:off x="3126947" y="1008001"/>
              <a:ext cx="211783" cy="351485"/>
              <a:chOff x="4409442" y="1190606"/>
              <a:chExt cx="361245" cy="584776"/>
            </a:xfrm>
          </p:grpSpPr>
          <p:sp>
            <p:nvSpPr>
              <p:cNvPr id="222" name="Rectangle 221">
                <a:extLst>
                  <a:ext uri="{FF2B5EF4-FFF2-40B4-BE49-F238E27FC236}">
                    <a16:creationId xmlns:a16="http://schemas.microsoft.com/office/drawing/2014/main" id="{2DFF63AB-17E7-AE65-3832-D6ACBCA831A9}"/>
                  </a:ext>
                </a:extLst>
              </p:cNvPr>
              <p:cNvSpPr/>
              <p:nvPr/>
            </p:nvSpPr>
            <p:spPr>
              <a:xfrm>
                <a:off x="4409442" y="1190606"/>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239E7FF9-601C-AE92-FCF9-4CAD32484AA9}"/>
                  </a:ext>
                </a:extLst>
              </p:cNvPr>
              <p:cNvPicPr>
                <a:picLocks noChangeAspect="1"/>
              </p:cNvPicPr>
              <p:nvPr/>
            </p:nvPicPr>
            <p:blipFill>
              <a:blip r:embed="rId8"/>
              <a:stretch>
                <a:fillRect/>
              </a:stretch>
            </p:blipFill>
            <p:spPr>
              <a:xfrm>
                <a:off x="4499414" y="1360530"/>
                <a:ext cx="156565" cy="214247"/>
              </a:xfrm>
              <a:prstGeom prst="rect">
                <a:avLst/>
              </a:prstGeom>
            </p:spPr>
          </p:pic>
        </p:grpSp>
        <p:grpSp>
          <p:nvGrpSpPr>
            <p:cNvPr id="157" name="Group 156">
              <a:extLst>
                <a:ext uri="{FF2B5EF4-FFF2-40B4-BE49-F238E27FC236}">
                  <a16:creationId xmlns:a16="http://schemas.microsoft.com/office/drawing/2014/main" id="{4F20FF9E-4641-158D-8903-8918D729F962}"/>
                </a:ext>
              </a:extLst>
            </p:cNvPr>
            <p:cNvGrpSpPr/>
            <p:nvPr/>
          </p:nvGrpSpPr>
          <p:grpSpPr>
            <a:xfrm>
              <a:off x="3512164" y="1000689"/>
              <a:ext cx="1076900" cy="366110"/>
              <a:chOff x="4956982" y="1178439"/>
              <a:chExt cx="1836904" cy="609107"/>
            </a:xfrm>
          </p:grpSpPr>
          <p:sp>
            <p:nvSpPr>
              <p:cNvPr id="220" name="Rounded Rectangle 219">
                <a:extLst>
                  <a:ext uri="{FF2B5EF4-FFF2-40B4-BE49-F238E27FC236}">
                    <a16:creationId xmlns:a16="http://schemas.microsoft.com/office/drawing/2014/main" id="{8FC12206-631E-A3D8-107F-5C1F9856D6ED}"/>
                  </a:ext>
                </a:extLst>
              </p:cNvPr>
              <p:cNvSpPr/>
              <p:nvPr/>
            </p:nvSpPr>
            <p:spPr>
              <a:xfrm>
                <a:off x="4956982" y="1178439"/>
                <a:ext cx="1836904"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A9F097C4-5B60-C987-3871-5C119046D9C2}"/>
                  </a:ext>
                </a:extLst>
              </p:cNvPr>
              <p:cNvPicPr>
                <a:picLocks noChangeAspect="1"/>
              </p:cNvPicPr>
              <p:nvPr/>
            </p:nvPicPr>
            <p:blipFill>
              <a:blip r:embed="rId9"/>
              <a:stretch>
                <a:fillRect/>
              </a:stretch>
            </p:blipFill>
            <p:spPr>
              <a:xfrm>
                <a:off x="5186397" y="1397917"/>
                <a:ext cx="1422258" cy="182625"/>
              </a:xfrm>
              <a:prstGeom prst="rect">
                <a:avLst/>
              </a:prstGeom>
            </p:spPr>
          </p:pic>
        </p:grpSp>
        <p:grpSp>
          <p:nvGrpSpPr>
            <p:cNvPr id="158" name="Group 157">
              <a:extLst>
                <a:ext uri="{FF2B5EF4-FFF2-40B4-BE49-F238E27FC236}">
                  <a16:creationId xmlns:a16="http://schemas.microsoft.com/office/drawing/2014/main" id="{AF552437-DC64-0E3A-82F4-3D13AC3C47F0}"/>
                </a:ext>
              </a:extLst>
            </p:cNvPr>
            <p:cNvGrpSpPr/>
            <p:nvPr/>
          </p:nvGrpSpPr>
          <p:grpSpPr>
            <a:xfrm>
              <a:off x="3369366" y="2019303"/>
              <a:ext cx="1202634" cy="280055"/>
              <a:chOff x="5417789" y="2545335"/>
              <a:chExt cx="2051373" cy="465935"/>
            </a:xfrm>
          </p:grpSpPr>
          <p:sp>
            <p:nvSpPr>
              <p:cNvPr id="218" name="Rounded Rectangle 217">
                <a:extLst>
                  <a:ext uri="{FF2B5EF4-FFF2-40B4-BE49-F238E27FC236}">
                    <a16:creationId xmlns:a16="http://schemas.microsoft.com/office/drawing/2014/main" id="{2259B3AD-CF4B-68F5-8798-AD22A37B59A5}"/>
                  </a:ext>
                </a:extLst>
              </p:cNvPr>
              <p:cNvSpPr/>
              <p:nvPr/>
            </p:nvSpPr>
            <p:spPr>
              <a:xfrm>
                <a:off x="5417789" y="2545335"/>
                <a:ext cx="2051373" cy="465935"/>
              </a:xfrm>
              <a:prstGeom prst="roundRect">
                <a:avLst/>
              </a:prstGeom>
              <a:solidFill>
                <a:schemeClr val="accent1">
                  <a:alpha val="0"/>
                </a:schemeClr>
              </a:solidFill>
              <a:ln>
                <a:solidFill>
                  <a:srgbClr val="FF0000">
                    <a:alpha val="2776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9" name="Picture 218">
                <a:extLst>
                  <a:ext uri="{FF2B5EF4-FFF2-40B4-BE49-F238E27FC236}">
                    <a16:creationId xmlns:a16="http://schemas.microsoft.com/office/drawing/2014/main" id="{1AABCE2F-1A09-4505-DCDF-D02ED1E017E9}"/>
                  </a:ext>
                </a:extLst>
              </p:cNvPr>
              <p:cNvPicPr>
                <a:picLocks noChangeAspect="1"/>
              </p:cNvPicPr>
              <p:nvPr/>
            </p:nvPicPr>
            <p:blipFill>
              <a:blip r:embed="rId10">
                <a:alphaModFix amt="33000"/>
              </a:blip>
              <a:stretch>
                <a:fillRect/>
              </a:stretch>
            </p:blipFill>
            <p:spPr>
              <a:xfrm>
                <a:off x="5500973" y="2651851"/>
                <a:ext cx="1885005" cy="241956"/>
              </a:xfrm>
              <a:prstGeom prst="rect">
                <a:avLst/>
              </a:prstGeom>
            </p:spPr>
          </p:pic>
        </p:grpSp>
        <p:grpSp>
          <p:nvGrpSpPr>
            <p:cNvPr id="159" name="Group 158">
              <a:extLst>
                <a:ext uri="{FF2B5EF4-FFF2-40B4-BE49-F238E27FC236}">
                  <a16:creationId xmlns:a16="http://schemas.microsoft.com/office/drawing/2014/main" id="{31981744-F502-7D7C-6E3B-595F62B34168}"/>
                </a:ext>
              </a:extLst>
            </p:cNvPr>
            <p:cNvGrpSpPr/>
            <p:nvPr/>
          </p:nvGrpSpPr>
          <p:grpSpPr>
            <a:xfrm>
              <a:off x="1963608" y="3687099"/>
              <a:ext cx="1085387" cy="280055"/>
              <a:chOff x="2896757" y="5492624"/>
              <a:chExt cx="1851379" cy="465935"/>
            </a:xfrm>
          </p:grpSpPr>
          <p:sp>
            <p:nvSpPr>
              <p:cNvPr id="216" name="Rounded Rectangle 215">
                <a:extLst>
                  <a:ext uri="{FF2B5EF4-FFF2-40B4-BE49-F238E27FC236}">
                    <a16:creationId xmlns:a16="http://schemas.microsoft.com/office/drawing/2014/main" id="{039654EC-AAF9-3B70-54B2-4423826D9E10}"/>
                  </a:ext>
                </a:extLst>
              </p:cNvPr>
              <p:cNvSpPr/>
              <p:nvPr/>
            </p:nvSpPr>
            <p:spPr>
              <a:xfrm>
                <a:off x="2896757" y="5492624"/>
                <a:ext cx="1851379" cy="465935"/>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7" name="Picture 216">
                <a:extLst>
                  <a:ext uri="{FF2B5EF4-FFF2-40B4-BE49-F238E27FC236}">
                    <a16:creationId xmlns:a16="http://schemas.microsoft.com/office/drawing/2014/main" id="{A536FE82-75A6-F1C5-4917-443A9B90B687}"/>
                  </a:ext>
                </a:extLst>
              </p:cNvPr>
              <p:cNvPicPr>
                <a:picLocks noChangeAspect="1"/>
              </p:cNvPicPr>
              <p:nvPr/>
            </p:nvPicPr>
            <p:blipFill>
              <a:blip r:embed="rId11">
                <a:alphaModFix amt="32000"/>
              </a:blip>
              <a:stretch>
                <a:fillRect/>
              </a:stretch>
            </p:blipFill>
            <p:spPr>
              <a:xfrm>
                <a:off x="3152827" y="5621832"/>
                <a:ext cx="1362953" cy="189779"/>
              </a:xfrm>
              <a:prstGeom prst="rect">
                <a:avLst/>
              </a:prstGeom>
            </p:spPr>
          </p:pic>
        </p:grpSp>
        <p:grpSp>
          <p:nvGrpSpPr>
            <p:cNvPr id="160" name="Group 159">
              <a:extLst>
                <a:ext uri="{FF2B5EF4-FFF2-40B4-BE49-F238E27FC236}">
                  <a16:creationId xmlns:a16="http://schemas.microsoft.com/office/drawing/2014/main" id="{97701709-1BD4-F503-E57F-5FC0F027E90D}"/>
                </a:ext>
              </a:extLst>
            </p:cNvPr>
            <p:cNvGrpSpPr/>
            <p:nvPr/>
          </p:nvGrpSpPr>
          <p:grpSpPr>
            <a:xfrm>
              <a:off x="3164960" y="3264930"/>
              <a:ext cx="520971" cy="366110"/>
              <a:chOff x="4978543" y="4672395"/>
              <a:chExt cx="888637" cy="609107"/>
            </a:xfrm>
          </p:grpSpPr>
          <p:sp>
            <p:nvSpPr>
              <p:cNvPr id="214" name="Rounded Rectangle 213">
                <a:extLst>
                  <a:ext uri="{FF2B5EF4-FFF2-40B4-BE49-F238E27FC236}">
                    <a16:creationId xmlns:a16="http://schemas.microsoft.com/office/drawing/2014/main" id="{B01210EC-345D-EBAE-D231-67F0F03E14C2}"/>
                  </a:ext>
                </a:extLst>
              </p:cNvPr>
              <p:cNvSpPr/>
              <p:nvPr/>
            </p:nvSpPr>
            <p:spPr>
              <a:xfrm>
                <a:off x="4978543" y="4672395"/>
                <a:ext cx="888637" cy="609107"/>
              </a:xfrm>
              <a:prstGeom prst="roundRect">
                <a:avLst/>
              </a:prstGeom>
              <a:solidFill>
                <a:schemeClr val="accent1">
                  <a:alpha val="0"/>
                </a:schemeClr>
              </a:solidFill>
              <a:ln>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 name="Picture 214">
                <a:extLst>
                  <a:ext uri="{FF2B5EF4-FFF2-40B4-BE49-F238E27FC236}">
                    <a16:creationId xmlns:a16="http://schemas.microsoft.com/office/drawing/2014/main" id="{D0078AD1-6A1F-C4FB-9209-E000AE003A5C}"/>
                  </a:ext>
                </a:extLst>
              </p:cNvPr>
              <p:cNvPicPr>
                <a:picLocks noChangeAspect="1"/>
              </p:cNvPicPr>
              <p:nvPr/>
            </p:nvPicPr>
            <p:blipFill>
              <a:blip r:embed="rId12">
                <a:alphaModFix amt="30000"/>
              </a:blip>
              <a:stretch>
                <a:fillRect/>
              </a:stretch>
            </p:blipFill>
            <p:spPr>
              <a:xfrm>
                <a:off x="5081372" y="4892717"/>
                <a:ext cx="682980" cy="183118"/>
              </a:xfrm>
              <a:prstGeom prst="rect">
                <a:avLst/>
              </a:prstGeom>
            </p:spPr>
          </p:pic>
        </p:grpSp>
        <p:cxnSp>
          <p:nvCxnSpPr>
            <p:cNvPr id="161" name="Elbow Connector 160">
              <a:extLst>
                <a:ext uri="{FF2B5EF4-FFF2-40B4-BE49-F238E27FC236}">
                  <a16:creationId xmlns:a16="http://schemas.microsoft.com/office/drawing/2014/main" id="{A1192418-4FF1-87C2-EB86-251BCC2FD332}"/>
                </a:ext>
              </a:extLst>
            </p:cNvPr>
            <p:cNvCxnSpPr>
              <a:cxnSpLocks/>
              <a:stCxn id="193" idx="1"/>
              <a:endCxn id="195" idx="1"/>
            </p:cNvCxnSpPr>
            <p:nvPr/>
          </p:nvCxnSpPr>
          <p:spPr>
            <a:xfrm rot="10800000" flipH="1">
              <a:off x="2259188" y="1944067"/>
              <a:ext cx="451669" cy="1378265"/>
            </a:xfrm>
            <a:prstGeom prst="bentConnector5">
              <a:avLst>
                <a:gd name="adj1" fmla="val -93504"/>
                <a:gd name="adj2" fmla="val -60761"/>
                <a:gd name="adj3" fmla="val 543500"/>
              </a:avLst>
            </a:prstGeom>
            <a:ln w="12700">
              <a:solidFill>
                <a:schemeClr val="dk1">
                  <a:shade val="95000"/>
                  <a:satMod val="105000"/>
                  <a:alpha val="25935"/>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C276605D-AECC-2716-C131-7DE7BEBEB593}"/>
                </a:ext>
              </a:extLst>
            </p:cNvPr>
            <p:cNvCxnSpPr>
              <a:cxnSpLocks/>
              <a:endCxn id="191" idx="3"/>
            </p:cNvCxnSpPr>
            <p:nvPr/>
          </p:nvCxnSpPr>
          <p:spPr>
            <a:xfrm rot="16200000" flipV="1">
              <a:off x="3280497" y="3260417"/>
              <a:ext cx="1185501" cy="579288"/>
            </a:xfrm>
            <a:prstGeom prst="bentConnector2">
              <a:avLst/>
            </a:prstGeom>
            <a:ln w="12700">
              <a:solidFill>
                <a:schemeClr val="dk1">
                  <a:shade val="95000"/>
                  <a:satMod val="105000"/>
                  <a:alpha val="25935"/>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13378E21-D1F0-920C-B52E-72527E674C4C}"/>
                </a:ext>
              </a:extLst>
            </p:cNvPr>
            <p:cNvCxnSpPr>
              <a:cxnSpLocks/>
              <a:endCxn id="216" idx="2"/>
            </p:cNvCxnSpPr>
            <p:nvPr/>
          </p:nvCxnSpPr>
          <p:spPr>
            <a:xfrm flipV="1">
              <a:off x="2506301" y="3967154"/>
              <a:ext cx="1" cy="203103"/>
            </a:xfrm>
            <a:prstGeom prst="line">
              <a:avLst/>
            </a:prstGeom>
            <a:ln w="12700">
              <a:solidFill>
                <a:srgbClr val="FF0000">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13C5078-2600-9AC8-6BBB-70C4AB208D90}"/>
                </a:ext>
              </a:extLst>
            </p:cNvPr>
            <p:cNvCxnSpPr>
              <a:cxnSpLocks/>
              <a:endCxn id="218" idx="3"/>
            </p:cNvCxnSpPr>
            <p:nvPr/>
          </p:nvCxnSpPr>
          <p:spPr>
            <a:xfrm flipH="1">
              <a:off x="4572000" y="2159330"/>
              <a:ext cx="147234" cy="1"/>
            </a:xfrm>
            <a:prstGeom prst="line">
              <a:avLst/>
            </a:prstGeom>
            <a:ln w="12700">
              <a:solidFill>
                <a:srgbClr val="FF0000">
                  <a:alpha val="3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0279D001-E779-CBC2-4EA7-C45B481C425D}"/>
                </a:ext>
              </a:extLst>
            </p:cNvPr>
            <p:cNvGrpSpPr/>
            <p:nvPr/>
          </p:nvGrpSpPr>
          <p:grpSpPr>
            <a:xfrm>
              <a:off x="2091391" y="2297136"/>
              <a:ext cx="840512" cy="283863"/>
              <a:chOff x="3139544" y="3313436"/>
              <a:chExt cx="1433690" cy="472270"/>
            </a:xfrm>
          </p:grpSpPr>
          <p:grpSp>
            <p:nvGrpSpPr>
              <p:cNvPr id="207" name="Group 206">
                <a:extLst>
                  <a:ext uri="{FF2B5EF4-FFF2-40B4-BE49-F238E27FC236}">
                    <a16:creationId xmlns:a16="http://schemas.microsoft.com/office/drawing/2014/main" id="{67C28EFC-3E79-2837-1168-1C06D681FEBE}"/>
                  </a:ext>
                </a:extLst>
              </p:cNvPr>
              <p:cNvGrpSpPr/>
              <p:nvPr/>
            </p:nvGrpSpPr>
            <p:grpSpPr>
              <a:xfrm>
                <a:off x="3139544" y="3313436"/>
                <a:ext cx="1433690" cy="472270"/>
                <a:chOff x="5437374" y="3177425"/>
                <a:chExt cx="1433690" cy="465935"/>
              </a:xfrm>
            </p:grpSpPr>
            <p:sp>
              <p:nvSpPr>
                <p:cNvPr id="210" name="Oval 209">
                  <a:extLst>
                    <a:ext uri="{FF2B5EF4-FFF2-40B4-BE49-F238E27FC236}">
                      <a16:creationId xmlns:a16="http://schemas.microsoft.com/office/drawing/2014/main" id="{63EB8D02-2CF5-40F2-9DA8-E50D6B2654A4}"/>
                    </a:ext>
                  </a:extLst>
                </p:cNvPr>
                <p:cNvSpPr/>
                <p:nvPr/>
              </p:nvSpPr>
              <p:spPr>
                <a:xfrm>
                  <a:off x="5527792" y="3297858"/>
                  <a:ext cx="361245" cy="329624"/>
                </a:xfrm>
                <a:prstGeom prst="ellipse">
                  <a:avLst/>
                </a:prstGeom>
                <a:solidFill>
                  <a:schemeClr val="bg1"/>
                </a:solidFill>
                <a:ln>
                  <a:solidFill>
                    <a:schemeClr val="tx1">
                      <a:alpha val="22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0B6F4816-D629-69A1-E774-81A11E1AE772}"/>
                    </a:ext>
                  </a:extLst>
                </p:cNvPr>
                <p:cNvSpPr/>
                <p:nvPr/>
              </p:nvSpPr>
              <p:spPr>
                <a:xfrm>
                  <a:off x="6402680" y="3297858"/>
                  <a:ext cx="361245" cy="329624"/>
                </a:xfrm>
                <a:prstGeom prst="ellipse">
                  <a:avLst/>
                </a:prstGeom>
                <a:solidFill>
                  <a:schemeClr val="bg1"/>
                </a:solidFill>
                <a:ln>
                  <a:solidFill>
                    <a:schemeClr val="tx1">
                      <a:alpha val="21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a:extLst>
                    <a:ext uri="{FF2B5EF4-FFF2-40B4-BE49-F238E27FC236}">
                      <a16:creationId xmlns:a16="http://schemas.microsoft.com/office/drawing/2014/main" id="{4D3E4AA6-09E6-AEC8-2E05-B5DC02281F76}"/>
                    </a:ext>
                  </a:extLst>
                </p:cNvPr>
                <p:cNvSpPr/>
                <p:nvPr/>
              </p:nvSpPr>
              <p:spPr>
                <a:xfrm>
                  <a:off x="5437374" y="3177425"/>
                  <a:ext cx="1433690" cy="465935"/>
                </a:xfrm>
                <a:prstGeom prst="roundRect">
                  <a:avLst/>
                </a:prstGeom>
                <a:solidFill>
                  <a:schemeClr val="bg1">
                    <a:alpha val="0"/>
                  </a:schemeClr>
                </a:solidFill>
                <a:ln>
                  <a:solidFill>
                    <a:schemeClr val="tx1">
                      <a:alpha val="40861"/>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3" name="Elbow Connector 212">
                  <a:extLst>
                    <a:ext uri="{FF2B5EF4-FFF2-40B4-BE49-F238E27FC236}">
                      <a16:creationId xmlns:a16="http://schemas.microsoft.com/office/drawing/2014/main" id="{FBAC81A3-1063-01B1-A9F2-9ED0599189BC}"/>
                    </a:ext>
                  </a:extLst>
                </p:cNvPr>
                <p:cNvCxnSpPr>
                  <a:cxnSpLocks/>
                  <a:stCxn id="210" idx="0"/>
                  <a:endCxn id="211" idx="0"/>
                </p:cNvCxnSpPr>
                <p:nvPr/>
              </p:nvCxnSpPr>
              <p:spPr>
                <a:xfrm rot="5400000" flipH="1" flipV="1">
                  <a:off x="6145859" y="2860414"/>
                  <a:ext cx="12700" cy="874888"/>
                </a:xfrm>
                <a:prstGeom prst="bentConnector3">
                  <a:avLst>
                    <a:gd name="adj1" fmla="val 1800000"/>
                  </a:avLst>
                </a:prstGeom>
                <a:ln w="12700">
                  <a:solidFill>
                    <a:schemeClr val="tx1">
                      <a:alpha val="31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08" name="Picture 207">
                <a:extLst>
                  <a:ext uri="{FF2B5EF4-FFF2-40B4-BE49-F238E27FC236}">
                    <a16:creationId xmlns:a16="http://schemas.microsoft.com/office/drawing/2014/main" id="{15858A71-76A1-89D8-2216-FA0695FDBC34}"/>
                  </a:ext>
                </a:extLst>
              </p:cNvPr>
              <p:cNvPicPr>
                <a:picLocks noChangeAspect="1"/>
              </p:cNvPicPr>
              <p:nvPr/>
            </p:nvPicPr>
            <p:blipFill>
              <a:blip r:embed="rId13">
                <a:alphaModFix amt="29000"/>
              </a:blip>
              <a:stretch>
                <a:fillRect/>
              </a:stretch>
            </p:blipFill>
            <p:spPr>
              <a:xfrm>
                <a:off x="3327239" y="3535073"/>
                <a:ext cx="176512" cy="136654"/>
              </a:xfrm>
              <a:prstGeom prst="rect">
                <a:avLst/>
              </a:prstGeom>
            </p:spPr>
          </p:pic>
          <p:pic>
            <p:nvPicPr>
              <p:cNvPr id="209" name="Picture 208">
                <a:extLst>
                  <a:ext uri="{FF2B5EF4-FFF2-40B4-BE49-F238E27FC236}">
                    <a16:creationId xmlns:a16="http://schemas.microsoft.com/office/drawing/2014/main" id="{57784133-E9D0-9851-9B62-67AA3BE50227}"/>
                  </a:ext>
                </a:extLst>
              </p:cNvPr>
              <p:cNvPicPr>
                <a:picLocks noChangeAspect="1"/>
              </p:cNvPicPr>
              <p:nvPr/>
            </p:nvPicPr>
            <p:blipFill>
              <a:blip r:embed="rId14">
                <a:alphaModFix amt="34000"/>
              </a:blip>
              <a:stretch>
                <a:fillRect/>
              </a:stretch>
            </p:blipFill>
            <p:spPr>
              <a:xfrm>
                <a:off x="4196747" y="3544260"/>
                <a:ext cx="171450" cy="137160"/>
              </a:xfrm>
              <a:prstGeom prst="rect">
                <a:avLst/>
              </a:prstGeom>
            </p:spPr>
          </p:pic>
        </p:grpSp>
        <p:grpSp>
          <p:nvGrpSpPr>
            <p:cNvPr id="166" name="Group 165">
              <a:extLst>
                <a:ext uri="{FF2B5EF4-FFF2-40B4-BE49-F238E27FC236}">
                  <a16:creationId xmlns:a16="http://schemas.microsoft.com/office/drawing/2014/main" id="{CFED53DE-BF76-61C9-0C86-E6C925D475A9}"/>
                </a:ext>
              </a:extLst>
            </p:cNvPr>
            <p:cNvGrpSpPr/>
            <p:nvPr/>
          </p:nvGrpSpPr>
          <p:grpSpPr>
            <a:xfrm>
              <a:off x="2091059" y="2705251"/>
              <a:ext cx="840512" cy="280054"/>
              <a:chOff x="3128422" y="3956411"/>
              <a:chExt cx="1433691" cy="465934"/>
            </a:xfrm>
          </p:grpSpPr>
          <p:grpSp>
            <p:nvGrpSpPr>
              <p:cNvPr id="201" name="Group 200">
                <a:extLst>
                  <a:ext uri="{FF2B5EF4-FFF2-40B4-BE49-F238E27FC236}">
                    <a16:creationId xmlns:a16="http://schemas.microsoft.com/office/drawing/2014/main" id="{96421219-667E-EC3E-2932-6ECB82D3DC22}"/>
                  </a:ext>
                </a:extLst>
              </p:cNvPr>
              <p:cNvGrpSpPr/>
              <p:nvPr/>
            </p:nvGrpSpPr>
            <p:grpSpPr>
              <a:xfrm>
                <a:off x="3128422" y="3956411"/>
                <a:ext cx="1433691" cy="465934"/>
                <a:chOff x="5429164" y="4069767"/>
                <a:chExt cx="1433691" cy="465934"/>
              </a:xfrm>
            </p:grpSpPr>
            <p:sp>
              <p:nvSpPr>
                <p:cNvPr id="204" name="Oval 203">
                  <a:extLst>
                    <a:ext uri="{FF2B5EF4-FFF2-40B4-BE49-F238E27FC236}">
                      <a16:creationId xmlns:a16="http://schemas.microsoft.com/office/drawing/2014/main" id="{C365B5C3-36A5-6E14-0C5A-D34AF7337DE7}"/>
                    </a:ext>
                  </a:extLst>
                </p:cNvPr>
                <p:cNvSpPr/>
                <p:nvPr/>
              </p:nvSpPr>
              <p:spPr>
                <a:xfrm>
                  <a:off x="5527791"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16D711C-990D-CEC0-640D-7256DD5AFC07}"/>
                    </a:ext>
                  </a:extLst>
                </p:cNvPr>
                <p:cNvSpPr/>
                <p:nvPr/>
              </p:nvSpPr>
              <p:spPr>
                <a:xfrm>
                  <a:off x="6402679" y="4146502"/>
                  <a:ext cx="361245" cy="329624"/>
                </a:xfrm>
                <a:prstGeom prst="ellipse">
                  <a:avLst/>
                </a:prstGeom>
                <a:solidFill>
                  <a:schemeClr val="bg1"/>
                </a:solidFill>
                <a:ln>
                  <a:solidFill>
                    <a:schemeClr val="tx1">
                      <a:alpha val="32664"/>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ounded Rectangle 205">
                  <a:extLst>
                    <a:ext uri="{FF2B5EF4-FFF2-40B4-BE49-F238E27FC236}">
                      <a16:creationId xmlns:a16="http://schemas.microsoft.com/office/drawing/2014/main" id="{3862F71D-5C7C-4047-FD60-5F98BADBED8C}"/>
                    </a:ext>
                  </a:extLst>
                </p:cNvPr>
                <p:cNvSpPr/>
                <p:nvPr/>
              </p:nvSpPr>
              <p:spPr>
                <a:xfrm>
                  <a:off x="5429164" y="4069767"/>
                  <a:ext cx="1433691" cy="465934"/>
                </a:xfrm>
                <a:prstGeom prst="roundRect">
                  <a:avLst/>
                </a:prstGeom>
                <a:solidFill>
                  <a:schemeClr val="bg1">
                    <a:alpha val="0"/>
                  </a:schemeClr>
                </a:solidFill>
                <a:ln>
                  <a:solidFill>
                    <a:schemeClr val="tx1">
                      <a:alpha val="23859"/>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2" name="Picture 201">
                <a:extLst>
                  <a:ext uri="{FF2B5EF4-FFF2-40B4-BE49-F238E27FC236}">
                    <a16:creationId xmlns:a16="http://schemas.microsoft.com/office/drawing/2014/main" id="{AF958304-3EC5-BE8D-7973-3B9927C78EE9}"/>
                  </a:ext>
                </a:extLst>
              </p:cNvPr>
              <p:cNvPicPr>
                <a:picLocks noChangeAspect="1"/>
              </p:cNvPicPr>
              <p:nvPr/>
            </p:nvPicPr>
            <p:blipFill>
              <a:blip r:embed="rId15">
                <a:alphaModFix amt="37000"/>
              </a:blip>
              <a:stretch>
                <a:fillRect/>
              </a:stretch>
            </p:blipFill>
            <p:spPr>
              <a:xfrm>
                <a:off x="3326805" y="4091889"/>
                <a:ext cx="183164" cy="194981"/>
              </a:xfrm>
              <a:prstGeom prst="rect">
                <a:avLst/>
              </a:prstGeom>
            </p:spPr>
          </p:pic>
          <p:pic>
            <p:nvPicPr>
              <p:cNvPr id="203" name="Picture 202">
                <a:extLst>
                  <a:ext uri="{FF2B5EF4-FFF2-40B4-BE49-F238E27FC236}">
                    <a16:creationId xmlns:a16="http://schemas.microsoft.com/office/drawing/2014/main" id="{6946DE40-28F2-0FB4-EEFC-1FD5E48A5431}"/>
                  </a:ext>
                </a:extLst>
              </p:cNvPr>
              <p:cNvPicPr>
                <a:picLocks noChangeAspect="1"/>
              </p:cNvPicPr>
              <p:nvPr/>
            </p:nvPicPr>
            <p:blipFill>
              <a:blip r:embed="rId16">
                <a:alphaModFix amt="46000"/>
              </a:blip>
              <a:stretch>
                <a:fillRect/>
              </a:stretch>
            </p:blipFill>
            <p:spPr>
              <a:xfrm>
                <a:off x="4204486" y="4093367"/>
                <a:ext cx="174567" cy="192024"/>
              </a:xfrm>
              <a:prstGeom prst="rect">
                <a:avLst/>
              </a:prstGeom>
            </p:spPr>
          </p:pic>
        </p:grpSp>
        <p:grpSp>
          <p:nvGrpSpPr>
            <p:cNvPr id="167" name="Group 166">
              <a:extLst>
                <a:ext uri="{FF2B5EF4-FFF2-40B4-BE49-F238E27FC236}">
                  <a16:creationId xmlns:a16="http://schemas.microsoft.com/office/drawing/2014/main" id="{36383ADC-793F-A241-760F-73BC72C14941}"/>
                </a:ext>
              </a:extLst>
            </p:cNvPr>
            <p:cNvGrpSpPr/>
            <p:nvPr/>
          </p:nvGrpSpPr>
          <p:grpSpPr>
            <a:xfrm>
              <a:off x="2942125" y="2019303"/>
              <a:ext cx="284582" cy="280055"/>
              <a:chOff x="4731248" y="2934783"/>
              <a:chExt cx="485422" cy="465935"/>
            </a:xfrm>
          </p:grpSpPr>
          <p:sp>
            <p:nvSpPr>
              <p:cNvPr id="199" name="Oval 198">
                <a:extLst>
                  <a:ext uri="{FF2B5EF4-FFF2-40B4-BE49-F238E27FC236}">
                    <a16:creationId xmlns:a16="http://schemas.microsoft.com/office/drawing/2014/main" id="{4AA90BDB-0E0F-2A3F-33B8-D05ACA7A7ED8}"/>
                  </a:ext>
                </a:extLst>
              </p:cNvPr>
              <p:cNvSpPr/>
              <p:nvPr/>
            </p:nvSpPr>
            <p:spPr>
              <a:xfrm>
                <a:off x="4731248" y="2934783"/>
                <a:ext cx="485422" cy="465935"/>
              </a:xfrm>
              <a:prstGeom prst="ellipse">
                <a:avLst/>
              </a:prstGeom>
              <a:solidFill>
                <a:schemeClr val="bg1"/>
              </a:solidFill>
              <a:ln>
                <a:solidFill>
                  <a:schemeClr val="tx1">
                    <a:alpha val="26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11854F03-282D-41EF-077A-1C97D5B1595D}"/>
                  </a:ext>
                </a:extLst>
              </p:cNvPr>
              <p:cNvPicPr>
                <a:picLocks noChangeAspect="1"/>
              </p:cNvPicPr>
              <p:nvPr/>
            </p:nvPicPr>
            <p:blipFill>
              <a:blip r:embed="rId17">
                <a:alphaModFix amt="31000"/>
              </a:blip>
              <a:stretch>
                <a:fillRect/>
              </a:stretch>
            </p:blipFill>
            <p:spPr>
              <a:xfrm>
                <a:off x="4887256" y="3061045"/>
                <a:ext cx="202370" cy="233990"/>
              </a:xfrm>
              <a:prstGeom prst="rect">
                <a:avLst/>
              </a:prstGeom>
            </p:spPr>
          </p:pic>
        </p:grpSp>
        <p:grpSp>
          <p:nvGrpSpPr>
            <p:cNvPr id="168" name="Group 167">
              <a:extLst>
                <a:ext uri="{FF2B5EF4-FFF2-40B4-BE49-F238E27FC236}">
                  <a16:creationId xmlns:a16="http://schemas.microsoft.com/office/drawing/2014/main" id="{269C85C3-05C0-2049-2582-4E8B5FC46418}"/>
                </a:ext>
              </a:extLst>
            </p:cNvPr>
            <p:cNvGrpSpPr/>
            <p:nvPr/>
          </p:nvGrpSpPr>
          <p:grpSpPr>
            <a:xfrm>
              <a:off x="3828391" y="2501290"/>
              <a:ext cx="284582" cy="280055"/>
              <a:chOff x="6266739" y="3707049"/>
              <a:chExt cx="485422" cy="465935"/>
            </a:xfrm>
          </p:grpSpPr>
          <p:sp>
            <p:nvSpPr>
              <p:cNvPr id="197" name="Oval 196">
                <a:extLst>
                  <a:ext uri="{FF2B5EF4-FFF2-40B4-BE49-F238E27FC236}">
                    <a16:creationId xmlns:a16="http://schemas.microsoft.com/office/drawing/2014/main" id="{77FA523D-B5DB-BC7F-A39C-F6B4175AD828}"/>
                  </a:ext>
                </a:extLst>
              </p:cNvPr>
              <p:cNvSpPr/>
              <p:nvPr/>
            </p:nvSpPr>
            <p:spPr>
              <a:xfrm>
                <a:off x="6266739" y="3707049"/>
                <a:ext cx="485422" cy="465935"/>
              </a:xfrm>
              <a:prstGeom prst="ellipse">
                <a:avLst/>
              </a:prstGeom>
              <a:solidFill>
                <a:schemeClr val="bg1"/>
              </a:solidFill>
              <a:ln>
                <a:solidFill>
                  <a:schemeClr val="tx1">
                    <a:alpha val="3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Picture 197">
                <a:extLst>
                  <a:ext uri="{FF2B5EF4-FFF2-40B4-BE49-F238E27FC236}">
                    <a16:creationId xmlns:a16="http://schemas.microsoft.com/office/drawing/2014/main" id="{CA666428-D22C-4199-5EEB-BC871B75BF8B}"/>
                  </a:ext>
                </a:extLst>
              </p:cNvPr>
              <p:cNvPicPr>
                <a:picLocks noChangeAspect="1"/>
              </p:cNvPicPr>
              <p:nvPr/>
            </p:nvPicPr>
            <p:blipFill>
              <a:blip r:embed="rId18">
                <a:alphaModFix amt="38000"/>
              </a:blip>
              <a:stretch>
                <a:fillRect/>
              </a:stretch>
            </p:blipFill>
            <p:spPr>
              <a:xfrm>
                <a:off x="6409754" y="3857680"/>
                <a:ext cx="195165" cy="164670"/>
              </a:xfrm>
              <a:prstGeom prst="rect">
                <a:avLst/>
              </a:prstGeom>
            </p:spPr>
          </p:pic>
        </p:grpSp>
        <p:grpSp>
          <p:nvGrpSpPr>
            <p:cNvPr id="169" name="Group 168">
              <a:extLst>
                <a:ext uri="{FF2B5EF4-FFF2-40B4-BE49-F238E27FC236}">
                  <a16:creationId xmlns:a16="http://schemas.microsoft.com/office/drawing/2014/main" id="{F73A7905-FB90-9DD6-B046-4D2C63AA10CB}"/>
                </a:ext>
              </a:extLst>
            </p:cNvPr>
            <p:cNvGrpSpPr/>
            <p:nvPr/>
          </p:nvGrpSpPr>
          <p:grpSpPr>
            <a:xfrm>
              <a:off x="2156940" y="1738628"/>
              <a:ext cx="605278" cy="410876"/>
              <a:chOff x="3254432" y="2378396"/>
              <a:chExt cx="1032442" cy="683585"/>
            </a:xfrm>
          </p:grpSpPr>
          <p:sp>
            <p:nvSpPr>
              <p:cNvPr id="195" name="Trapezoid 194">
                <a:extLst>
                  <a:ext uri="{FF2B5EF4-FFF2-40B4-BE49-F238E27FC236}">
                    <a16:creationId xmlns:a16="http://schemas.microsoft.com/office/drawing/2014/main" id="{CD6F1713-0AEF-B98C-4A9C-A5AE3971D52D}"/>
                  </a:ext>
                </a:extLst>
              </p:cNvPr>
              <p:cNvSpPr/>
              <p:nvPr/>
            </p:nvSpPr>
            <p:spPr>
              <a:xfrm rot="10800000">
                <a:off x="3254432" y="2378396"/>
                <a:ext cx="1032442" cy="683585"/>
              </a:xfrm>
              <a:prstGeom prst="trapezoid">
                <a:avLst/>
              </a:prstGeom>
              <a:solidFill>
                <a:srgbClr val="79C0E9">
                  <a:alpha val="23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6" name="Picture 195">
                <a:extLst>
                  <a:ext uri="{FF2B5EF4-FFF2-40B4-BE49-F238E27FC236}">
                    <a16:creationId xmlns:a16="http://schemas.microsoft.com/office/drawing/2014/main" id="{C09D172C-BACA-1A2B-6148-9715F0EB7B97}"/>
                  </a:ext>
                </a:extLst>
              </p:cNvPr>
              <p:cNvPicPr>
                <a:picLocks noChangeAspect="1"/>
              </p:cNvPicPr>
              <p:nvPr/>
            </p:nvPicPr>
            <p:blipFill>
              <a:blip r:embed="rId19">
                <a:alphaModFix amt="22000"/>
              </a:blip>
              <a:stretch>
                <a:fillRect/>
              </a:stretch>
            </p:blipFill>
            <p:spPr>
              <a:xfrm>
                <a:off x="3610960" y="2624972"/>
                <a:ext cx="321406" cy="241054"/>
              </a:xfrm>
              <a:prstGeom prst="rect">
                <a:avLst/>
              </a:prstGeom>
            </p:spPr>
          </p:pic>
        </p:grpSp>
        <p:grpSp>
          <p:nvGrpSpPr>
            <p:cNvPr id="170" name="Group 169">
              <a:extLst>
                <a:ext uri="{FF2B5EF4-FFF2-40B4-BE49-F238E27FC236}">
                  <a16:creationId xmlns:a16="http://schemas.microsoft.com/office/drawing/2014/main" id="{03AD51FE-C9B9-A1EC-3524-F0BBDC64C703}"/>
                </a:ext>
              </a:extLst>
            </p:cNvPr>
            <p:cNvGrpSpPr/>
            <p:nvPr/>
          </p:nvGrpSpPr>
          <p:grpSpPr>
            <a:xfrm>
              <a:off x="2207829" y="3116893"/>
              <a:ext cx="605278" cy="410876"/>
              <a:chOff x="3306228" y="4635155"/>
              <a:chExt cx="1032442" cy="683585"/>
            </a:xfrm>
          </p:grpSpPr>
          <p:sp>
            <p:nvSpPr>
              <p:cNvPr id="193" name="Trapezoid 192">
                <a:extLst>
                  <a:ext uri="{FF2B5EF4-FFF2-40B4-BE49-F238E27FC236}">
                    <a16:creationId xmlns:a16="http://schemas.microsoft.com/office/drawing/2014/main" id="{108B435C-8EF2-79B8-0E24-3F807230C4C1}"/>
                  </a:ext>
                </a:extLst>
              </p:cNvPr>
              <p:cNvSpPr/>
              <p:nvPr/>
            </p:nvSpPr>
            <p:spPr>
              <a:xfrm>
                <a:off x="3306228" y="4635155"/>
                <a:ext cx="1032442" cy="683585"/>
              </a:xfrm>
              <a:prstGeom prst="trapezoid">
                <a:avLst/>
              </a:prstGeom>
              <a:solidFill>
                <a:srgbClr val="79C0E9">
                  <a:alpha val="28000"/>
                </a:srgbClr>
              </a:solidFill>
              <a:ln>
                <a:solidFill>
                  <a:srgbClr val="0070C0">
                    <a:alpha val="2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4" name="Picture 193">
                <a:extLst>
                  <a:ext uri="{FF2B5EF4-FFF2-40B4-BE49-F238E27FC236}">
                    <a16:creationId xmlns:a16="http://schemas.microsoft.com/office/drawing/2014/main" id="{85FBDCF0-8436-9DD6-13CE-CC5028DD81CB}"/>
                  </a:ext>
                </a:extLst>
              </p:cNvPr>
              <p:cNvPicPr>
                <a:picLocks noChangeAspect="1"/>
              </p:cNvPicPr>
              <p:nvPr/>
            </p:nvPicPr>
            <p:blipFill>
              <a:blip r:embed="rId20">
                <a:alphaModFix amt="30000"/>
              </a:blip>
              <a:stretch>
                <a:fillRect/>
              </a:stretch>
            </p:blipFill>
            <p:spPr>
              <a:xfrm>
                <a:off x="3622344" y="4875019"/>
                <a:ext cx="351038" cy="223388"/>
              </a:xfrm>
              <a:prstGeom prst="rect">
                <a:avLst/>
              </a:prstGeom>
            </p:spPr>
          </p:pic>
        </p:grpSp>
        <p:grpSp>
          <p:nvGrpSpPr>
            <p:cNvPr id="171" name="Group 170">
              <a:extLst>
                <a:ext uri="{FF2B5EF4-FFF2-40B4-BE49-F238E27FC236}">
                  <a16:creationId xmlns:a16="http://schemas.microsoft.com/office/drawing/2014/main" id="{E9D68AC3-CD4F-23C2-5811-EF722F3B3E73}"/>
                </a:ext>
              </a:extLst>
            </p:cNvPr>
            <p:cNvGrpSpPr/>
            <p:nvPr/>
          </p:nvGrpSpPr>
          <p:grpSpPr>
            <a:xfrm>
              <a:off x="3282474" y="2781567"/>
              <a:ext cx="301129" cy="351485"/>
              <a:chOff x="5174293" y="4113563"/>
              <a:chExt cx="513645" cy="584776"/>
            </a:xfrm>
          </p:grpSpPr>
          <p:sp>
            <p:nvSpPr>
              <p:cNvPr id="191" name="Rectangle 190">
                <a:extLst>
                  <a:ext uri="{FF2B5EF4-FFF2-40B4-BE49-F238E27FC236}">
                    <a16:creationId xmlns:a16="http://schemas.microsoft.com/office/drawing/2014/main" id="{6C4BA5D3-2463-EF7A-A944-993D51FBED74}"/>
                  </a:ext>
                </a:extLst>
              </p:cNvPr>
              <p:cNvSpPr/>
              <p:nvPr/>
            </p:nvSpPr>
            <p:spPr>
              <a:xfrm>
                <a:off x="5174293" y="4113563"/>
                <a:ext cx="513645" cy="584776"/>
              </a:xfrm>
              <a:prstGeom prst="rect">
                <a:avLst/>
              </a:prstGeom>
              <a:solidFill>
                <a:schemeClr val="accent4">
                  <a:lumMod val="20000"/>
                  <a:lumOff val="80000"/>
                  <a:alpha val="27714"/>
                </a:schemeClr>
              </a:solidFill>
              <a:ln>
                <a:solidFill>
                  <a:schemeClr val="accent4">
                    <a:lumMod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2" name="Picture 191">
                <a:extLst>
                  <a:ext uri="{FF2B5EF4-FFF2-40B4-BE49-F238E27FC236}">
                    <a16:creationId xmlns:a16="http://schemas.microsoft.com/office/drawing/2014/main" id="{BB9E64B6-3F28-D766-5C72-A6313A6E5E37}"/>
                  </a:ext>
                </a:extLst>
              </p:cNvPr>
              <p:cNvPicPr>
                <a:picLocks noChangeAspect="1"/>
              </p:cNvPicPr>
              <p:nvPr/>
            </p:nvPicPr>
            <p:blipFill>
              <a:blip r:embed="rId21">
                <a:alphaModFix amt="33000"/>
              </a:blip>
              <a:stretch>
                <a:fillRect/>
              </a:stretch>
            </p:blipFill>
            <p:spPr>
              <a:xfrm>
                <a:off x="5292590" y="4312949"/>
                <a:ext cx="337814" cy="253361"/>
              </a:xfrm>
              <a:prstGeom prst="rect">
                <a:avLst/>
              </a:prstGeom>
            </p:spPr>
          </p:pic>
        </p:grpSp>
        <p:grpSp>
          <p:nvGrpSpPr>
            <p:cNvPr id="172" name="Group 171">
              <a:extLst>
                <a:ext uri="{FF2B5EF4-FFF2-40B4-BE49-F238E27FC236}">
                  <a16:creationId xmlns:a16="http://schemas.microsoft.com/office/drawing/2014/main" id="{7B6782D6-F677-FA33-56EF-BF799D5C8FB9}"/>
                </a:ext>
              </a:extLst>
            </p:cNvPr>
            <p:cNvGrpSpPr/>
            <p:nvPr/>
          </p:nvGrpSpPr>
          <p:grpSpPr>
            <a:xfrm>
              <a:off x="1712822" y="1729723"/>
              <a:ext cx="211784" cy="1407437"/>
              <a:chOff x="2361706" y="2330804"/>
              <a:chExt cx="361247" cy="2341591"/>
            </a:xfrm>
          </p:grpSpPr>
          <p:grpSp>
            <p:nvGrpSpPr>
              <p:cNvPr id="182" name="Group 181">
                <a:extLst>
                  <a:ext uri="{FF2B5EF4-FFF2-40B4-BE49-F238E27FC236}">
                    <a16:creationId xmlns:a16="http://schemas.microsoft.com/office/drawing/2014/main" id="{961F035E-D84D-AC42-7A50-FBAB7B5EC799}"/>
                  </a:ext>
                </a:extLst>
              </p:cNvPr>
              <p:cNvGrpSpPr/>
              <p:nvPr/>
            </p:nvGrpSpPr>
            <p:grpSpPr>
              <a:xfrm>
                <a:off x="2361706" y="2330804"/>
                <a:ext cx="361247" cy="2341591"/>
                <a:chOff x="4363154" y="1795783"/>
                <a:chExt cx="361247" cy="2341591"/>
              </a:xfrm>
            </p:grpSpPr>
            <p:sp>
              <p:nvSpPr>
                <p:cNvPr id="187" name="Rectangle 186">
                  <a:extLst>
                    <a:ext uri="{FF2B5EF4-FFF2-40B4-BE49-F238E27FC236}">
                      <a16:creationId xmlns:a16="http://schemas.microsoft.com/office/drawing/2014/main" id="{E0C652DE-9D4D-FA24-31F8-FD8F24424048}"/>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EE6640D4-FBE6-C50E-29C4-ED237DABD5BE}"/>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0DE88F9-4026-1B29-26A6-247947229772}"/>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D312E8AF-8390-61E0-30AD-8080091F7DF7}"/>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 name="Picture 182">
                <a:extLst>
                  <a:ext uri="{FF2B5EF4-FFF2-40B4-BE49-F238E27FC236}">
                    <a16:creationId xmlns:a16="http://schemas.microsoft.com/office/drawing/2014/main" id="{33613E1F-0438-718A-B722-AF4406E56509}"/>
                  </a:ext>
                </a:extLst>
              </p:cNvPr>
              <p:cNvPicPr>
                <a:picLocks noChangeAspect="1"/>
              </p:cNvPicPr>
              <p:nvPr/>
            </p:nvPicPr>
            <p:blipFill>
              <a:blip r:embed="rId22"/>
              <a:stretch>
                <a:fillRect/>
              </a:stretch>
            </p:blipFill>
            <p:spPr>
              <a:xfrm>
                <a:off x="2444094" y="2580315"/>
                <a:ext cx="196850" cy="139700"/>
              </a:xfrm>
              <a:prstGeom prst="rect">
                <a:avLst/>
              </a:prstGeom>
            </p:spPr>
          </p:pic>
          <p:pic>
            <p:nvPicPr>
              <p:cNvPr id="184" name="Picture 183">
                <a:extLst>
                  <a:ext uri="{FF2B5EF4-FFF2-40B4-BE49-F238E27FC236}">
                    <a16:creationId xmlns:a16="http://schemas.microsoft.com/office/drawing/2014/main" id="{0D834A06-DF84-EE69-FD1D-8686B49FE099}"/>
                  </a:ext>
                </a:extLst>
              </p:cNvPr>
              <p:cNvPicPr>
                <a:picLocks noChangeAspect="1"/>
              </p:cNvPicPr>
              <p:nvPr/>
            </p:nvPicPr>
            <p:blipFill>
              <a:blip r:embed="rId23"/>
              <a:stretch>
                <a:fillRect/>
              </a:stretch>
            </p:blipFill>
            <p:spPr>
              <a:xfrm>
                <a:off x="2454717" y="3143555"/>
                <a:ext cx="165100" cy="139700"/>
              </a:xfrm>
              <a:prstGeom prst="rect">
                <a:avLst/>
              </a:prstGeom>
            </p:spPr>
          </p:pic>
          <p:pic>
            <p:nvPicPr>
              <p:cNvPr id="185" name="Picture 184">
                <a:extLst>
                  <a:ext uri="{FF2B5EF4-FFF2-40B4-BE49-F238E27FC236}">
                    <a16:creationId xmlns:a16="http://schemas.microsoft.com/office/drawing/2014/main" id="{E0B7EAEE-4FCF-E287-98E1-D07953BD6EA5}"/>
                  </a:ext>
                </a:extLst>
              </p:cNvPr>
              <p:cNvPicPr>
                <a:picLocks noChangeAspect="1"/>
              </p:cNvPicPr>
              <p:nvPr/>
            </p:nvPicPr>
            <p:blipFill>
              <a:blip r:embed="rId24"/>
              <a:stretch>
                <a:fillRect/>
              </a:stretch>
            </p:blipFill>
            <p:spPr>
              <a:xfrm>
                <a:off x="2414744" y="3730263"/>
                <a:ext cx="273050" cy="184150"/>
              </a:xfrm>
              <a:prstGeom prst="rect">
                <a:avLst/>
              </a:prstGeom>
            </p:spPr>
          </p:pic>
          <p:pic>
            <p:nvPicPr>
              <p:cNvPr id="186" name="Picture 185">
                <a:extLst>
                  <a:ext uri="{FF2B5EF4-FFF2-40B4-BE49-F238E27FC236}">
                    <a16:creationId xmlns:a16="http://schemas.microsoft.com/office/drawing/2014/main" id="{0F75D085-9981-3D6E-7909-B5AF9E7D31F3}"/>
                  </a:ext>
                </a:extLst>
              </p:cNvPr>
              <p:cNvPicPr>
                <a:picLocks noChangeAspect="1"/>
              </p:cNvPicPr>
              <p:nvPr/>
            </p:nvPicPr>
            <p:blipFill>
              <a:blip r:embed="rId25"/>
              <a:stretch>
                <a:fillRect/>
              </a:stretch>
            </p:blipFill>
            <p:spPr>
              <a:xfrm>
                <a:off x="2375868" y="4266367"/>
                <a:ext cx="342900" cy="184150"/>
              </a:xfrm>
              <a:prstGeom prst="rect">
                <a:avLst/>
              </a:prstGeom>
            </p:spPr>
          </p:pic>
        </p:grpSp>
        <p:grpSp>
          <p:nvGrpSpPr>
            <p:cNvPr id="173" name="Group 172">
              <a:extLst>
                <a:ext uri="{FF2B5EF4-FFF2-40B4-BE49-F238E27FC236}">
                  <a16:creationId xmlns:a16="http://schemas.microsoft.com/office/drawing/2014/main" id="{6E1AD640-C8C2-2967-410C-225B01E14A80}"/>
                </a:ext>
              </a:extLst>
            </p:cNvPr>
            <p:cNvGrpSpPr/>
            <p:nvPr/>
          </p:nvGrpSpPr>
          <p:grpSpPr>
            <a:xfrm>
              <a:off x="2163020" y="915920"/>
              <a:ext cx="856303" cy="535647"/>
              <a:chOff x="9263823" y="2378395"/>
              <a:chExt cx="1460624" cy="891171"/>
            </a:xfrm>
          </p:grpSpPr>
          <p:sp>
            <p:nvSpPr>
              <p:cNvPr id="180" name="Trapezoid 179">
                <a:extLst>
                  <a:ext uri="{FF2B5EF4-FFF2-40B4-BE49-F238E27FC236}">
                    <a16:creationId xmlns:a16="http://schemas.microsoft.com/office/drawing/2014/main" id="{A8D67DBA-7C57-7C3D-F3D3-E22163504247}"/>
                  </a:ext>
                </a:extLst>
              </p:cNvPr>
              <p:cNvSpPr/>
              <p:nvPr/>
            </p:nvSpPr>
            <p:spPr>
              <a:xfrm rot="16200000">
                <a:off x="9548549" y="2093669"/>
                <a:ext cx="891171" cy="1460624"/>
              </a:xfrm>
              <a:prstGeom prst="trapezoid">
                <a:avLst/>
              </a:prstGeom>
              <a:solidFill>
                <a:srgbClr val="96D8B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1" name="Picture 180">
                <a:extLst>
                  <a:ext uri="{FF2B5EF4-FFF2-40B4-BE49-F238E27FC236}">
                    <a16:creationId xmlns:a16="http://schemas.microsoft.com/office/drawing/2014/main" id="{B06D8CD3-846F-0441-AE23-CACF070A81E3}"/>
                  </a:ext>
                </a:extLst>
              </p:cNvPr>
              <p:cNvPicPr>
                <a:picLocks noChangeAspect="1"/>
              </p:cNvPicPr>
              <p:nvPr/>
            </p:nvPicPr>
            <p:blipFill>
              <a:blip r:embed="rId26"/>
              <a:stretch>
                <a:fillRect/>
              </a:stretch>
            </p:blipFill>
            <p:spPr>
              <a:xfrm>
                <a:off x="9296275" y="2725581"/>
                <a:ext cx="1336239" cy="165516"/>
              </a:xfrm>
              <a:prstGeom prst="rect">
                <a:avLst/>
              </a:prstGeom>
            </p:spPr>
          </p:pic>
        </p:grpSp>
        <p:pic>
          <p:nvPicPr>
            <p:cNvPr id="174" name="Picture 173">
              <a:extLst>
                <a:ext uri="{FF2B5EF4-FFF2-40B4-BE49-F238E27FC236}">
                  <a16:creationId xmlns:a16="http://schemas.microsoft.com/office/drawing/2014/main" id="{D2A3FD0D-68EF-7A69-EB3C-7C00CA1E7044}"/>
                </a:ext>
              </a:extLst>
            </p:cNvPr>
            <p:cNvPicPr>
              <a:picLocks noChangeAspect="1"/>
            </p:cNvPicPr>
            <p:nvPr/>
          </p:nvPicPr>
          <p:blipFill>
            <a:blip r:embed="rId27"/>
            <a:stretch>
              <a:fillRect/>
            </a:stretch>
          </p:blipFill>
          <p:spPr>
            <a:xfrm>
              <a:off x="1009632" y="1193914"/>
              <a:ext cx="416978" cy="116038"/>
            </a:xfrm>
            <a:prstGeom prst="rect">
              <a:avLst/>
            </a:prstGeom>
          </p:spPr>
        </p:pic>
        <p:pic>
          <p:nvPicPr>
            <p:cNvPr id="175" name="Picture 174">
              <a:extLst>
                <a:ext uri="{FF2B5EF4-FFF2-40B4-BE49-F238E27FC236}">
                  <a16:creationId xmlns:a16="http://schemas.microsoft.com/office/drawing/2014/main" id="{F560D3A1-3355-9A72-C025-029CDABC21DD}"/>
                </a:ext>
              </a:extLst>
            </p:cNvPr>
            <p:cNvPicPr>
              <a:picLocks noChangeAspect="1"/>
            </p:cNvPicPr>
            <p:nvPr/>
          </p:nvPicPr>
          <p:blipFill>
            <a:blip r:embed="rId28"/>
            <a:stretch>
              <a:fillRect/>
            </a:stretch>
          </p:blipFill>
          <p:spPr>
            <a:xfrm>
              <a:off x="1016363" y="1925099"/>
              <a:ext cx="387194" cy="116038"/>
            </a:xfrm>
            <a:prstGeom prst="rect">
              <a:avLst/>
            </a:prstGeom>
          </p:spPr>
        </p:pic>
        <p:pic>
          <p:nvPicPr>
            <p:cNvPr id="176" name="Picture 175">
              <a:extLst>
                <a:ext uri="{FF2B5EF4-FFF2-40B4-BE49-F238E27FC236}">
                  <a16:creationId xmlns:a16="http://schemas.microsoft.com/office/drawing/2014/main" id="{20FE95DA-21BE-5727-32FC-D82474A9682A}"/>
                </a:ext>
              </a:extLst>
            </p:cNvPr>
            <p:cNvPicPr>
              <a:picLocks noChangeAspect="1"/>
            </p:cNvPicPr>
            <p:nvPr/>
          </p:nvPicPr>
          <p:blipFill>
            <a:blip r:embed="rId29"/>
            <a:stretch>
              <a:fillRect/>
            </a:stretch>
          </p:blipFill>
          <p:spPr>
            <a:xfrm>
              <a:off x="1018159" y="2655674"/>
              <a:ext cx="469689" cy="133921"/>
            </a:xfrm>
            <a:prstGeom prst="rect">
              <a:avLst/>
            </a:prstGeom>
          </p:spPr>
        </p:pic>
        <p:pic>
          <p:nvPicPr>
            <p:cNvPr id="177" name="Picture 176">
              <a:extLst>
                <a:ext uri="{FF2B5EF4-FFF2-40B4-BE49-F238E27FC236}">
                  <a16:creationId xmlns:a16="http://schemas.microsoft.com/office/drawing/2014/main" id="{BB9F290F-06AE-7659-38BA-CEF795B7F4DF}"/>
                </a:ext>
              </a:extLst>
            </p:cNvPr>
            <p:cNvPicPr>
              <a:picLocks noChangeAspect="1"/>
            </p:cNvPicPr>
            <p:nvPr/>
          </p:nvPicPr>
          <p:blipFill>
            <a:blip r:embed="rId30"/>
            <a:stretch>
              <a:fillRect/>
            </a:stretch>
          </p:blipFill>
          <p:spPr>
            <a:xfrm>
              <a:off x="1001527" y="3412121"/>
              <a:ext cx="479091" cy="119615"/>
            </a:xfrm>
            <a:prstGeom prst="rect">
              <a:avLst/>
            </a:prstGeom>
          </p:spPr>
        </p:pic>
        <p:pic>
          <p:nvPicPr>
            <p:cNvPr id="178" name="Picture 177">
              <a:extLst>
                <a:ext uri="{FF2B5EF4-FFF2-40B4-BE49-F238E27FC236}">
                  <a16:creationId xmlns:a16="http://schemas.microsoft.com/office/drawing/2014/main" id="{0230CD01-DA43-C857-4B11-8311B28B470F}"/>
                </a:ext>
              </a:extLst>
            </p:cNvPr>
            <p:cNvPicPr>
              <a:picLocks noChangeAspect="1"/>
            </p:cNvPicPr>
            <p:nvPr/>
          </p:nvPicPr>
          <p:blipFill>
            <a:blip r:embed="rId31">
              <a:alphaModFix amt="24000"/>
            </a:blip>
            <a:stretch>
              <a:fillRect/>
            </a:stretch>
          </p:blipFill>
          <p:spPr>
            <a:xfrm>
              <a:off x="2510469" y="1471418"/>
              <a:ext cx="524057" cy="116255"/>
            </a:xfrm>
            <a:prstGeom prst="rect">
              <a:avLst/>
            </a:prstGeom>
          </p:spPr>
        </p:pic>
        <p:pic>
          <p:nvPicPr>
            <p:cNvPr id="179" name="Picture 178">
              <a:extLst>
                <a:ext uri="{FF2B5EF4-FFF2-40B4-BE49-F238E27FC236}">
                  <a16:creationId xmlns:a16="http://schemas.microsoft.com/office/drawing/2014/main" id="{CF0AC36F-4F70-98A7-7773-6AC243DA715F}"/>
                </a:ext>
              </a:extLst>
            </p:cNvPr>
            <p:cNvPicPr>
              <a:picLocks noChangeAspect="1"/>
            </p:cNvPicPr>
            <p:nvPr/>
          </p:nvPicPr>
          <p:blipFill>
            <a:blip r:embed="rId32"/>
            <a:stretch>
              <a:fillRect/>
            </a:stretch>
          </p:blipFill>
          <p:spPr>
            <a:xfrm>
              <a:off x="1921314" y="1407932"/>
              <a:ext cx="110134" cy="83550"/>
            </a:xfrm>
            <a:prstGeom prst="rect">
              <a:avLst/>
            </a:prstGeom>
          </p:spPr>
        </p:pic>
      </p:grpSp>
      <p:sp>
        <p:nvSpPr>
          <p:cNvPr id="230" name="Google Shape;305;p37">
            <a:extLst>
              <a:ext uri="{FF2B5EF4-FFF2-40B4-BE49-F238E27FC236}">
                <a16:creationId xmlns:a16="http://schemas.microsoft.com/office/drawing/2014/main" id="{73700387-4A85-25A8-1E36-297FFA6A6363}"/>
              </a:ext>
            </a:extLst>
          </p:cNvPr>
          <p:cNvSpPr txBox="1">
            <a:spLocks/>
          </p:cNvSpPr>
          <p:nvPr/>
        </p:nvSpPr>
        <p:spPr>
          <a:xfrm>
            <a:off x="4876116" y="1542428"/>
            <a:ext cx="3978415" cy="1503120"/>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800" dirty="0">
                <a:solidFill>
                  <a:schemeClr val="dk1"/>
                </a:solidFill>
              </a:rPr>
              <a:t>The variational posteriors of the inference model is defined as,</a:t>
            </a:r>
          </a:p>
        </p:txBody>
      </p:sp>
      <p:grpSp>
        <p:nvGrpSpPr>
          <p:cNvPr id="246" name="Group 245">
            <a:extLst>
              <a:ext uri="{FF2B5EF4-FFF2-40B4-BE49-F238E27FC236}">
                <a16:creationId xmlns:a16="http://schemas.microsoft.com/office/drawing/2014/main" id="{4D327F03-0519-41E6-A98C-4FBABCD0CEB0}"/>
              </a:ext>
            </a:extLst>
          </p:cNvPr>
          <p:cNvGrpSpPr/>
          <p:nvPr/>
        </p:nvGrpSpPr>
        <p:grpSpPr>
          <a:xfrm>
            <a:off x="4876080" y="839157"/>
            <a:ext cx="4000870" cy="668161"/>
            <a:chOff x="4876080" y="839157"/>
            <a:chExt cx="4000870" cy="668161"/>
          </a:xfrm>
        </p:grpSpPr>
        <p:sp>
          <p:nvSpPr>
            <p:cNvPr id="227" name="Google Shape;300;p37">
              <a:extLst>
                <a:ext uri="{FF2B5EF4-FFF2-40B4-BE49-F238E27FC236}">
                  <a16:creationId xmlns:a16="http://schemas.microsoft.com/office/drawing/2014/main" id="{E5DA290D-8333-1CE0-F924-0AF626BE925E}"/>
                </a:ext>
              </a:extLst>
            </p:cNvPr>
            <p:cNvSpPr txBox="1"/>
            <p:nvPr/>
          </p:nvSpPr>
          <p:spPr>
            <a:xfrm>
              <a:off x="4876080" y="839157"/>
              <a:ext cx="4000870" cy="364643"/>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chemeClr val="dk1"/>
                </a:buClr>
                <a:buSzPts val="1100"/>
              </a:pPr>
              <a:r>
                <a:rPr lang="en-US" sz="800" dirty="0">
                  <a:solidFill>
                    <a:schemeClr val="dk1"/>
                  </a:solidFill>
                </a:rPr>
                <a:t>All the latent factors - z, are assumed to have a prior gaussian distributions defined as,</a:t>
              </a: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Clr>
                  <a:schemeClr val="dk1"/>
                </a:buClr>
                <a:buSzPts val="1100"/>
                <a:buFont typeface="Arial"/>
                <a:buNone/>
              </a:pPr>
              <a:r>
                <a:rPr lang="en" sz="800" dirty="0">
                  <a:solidFill>
                    <a:schemeClr val="dk1"/>
                  </a:solidFill>
                </a:rPr>
                <a:t>		</a:t>
              </a:r>
              <a:endParaRPr sz="800" dirty="0">
                <a:solidFill>
                  <a:schemeClr val="dk1"/>
                </a:solidFill>
              </a:endParaRPr>
            </a:p>
            <a:p>
              <a:pPr marL="0" lvl="0" indent="0" algn="l" rtl="0">
                <a:spcBef>
                  <a:spcPts val="0"/>
                </a:spcBef>
                <a:spcAft>
                  <a:spcPts val="0"/>
                </a:spcAft>
                <a:buNone/>
              </a:pPr>
              <a:endParaRPr sz="800" dirty="0"/>
            </a:p>
          </p:txBody>
        </p:sp>
        <p:grpSp>
          <p:nvGrpSpPr>
            <p:cNvPr id="245" name="Group 244">
              <a:extLst>
                <a:ext uri="{FF2B5EF4-FFF2-40B4-BE49-F238E27FC236}">
                  <a16:creationId xmlns:a16="http://schemas.microsoft.com/office/drawing/2014/main" id="{B5DF5F20-08DB-79B1-9F69-152A857D14D4}"/>
                </a:ext>
              </a:extLst>
            </p:cNvPr>
            <p:cNvGrpSpPr/>
            <p:nvPr/>
          </p:nvGrpSpPr>
          <p:grpSpPr>
            <a:xfrm>
              <a:off x="4876116" y="852974"/>
              <a:ext cx="3978415" cy="654344"/>
              <a:chOff x="4876116" y="852974"/>
              <a:chExt cx="3978415" cy="654344"/>
            </a:xfrm>
          </p:grpSpPr>
          <p:sp>
            <p:nvSpPr>
              <p:cNvPr id="229" name="Google Shape;304;p37">
                <a:extLst>
                  <a:ext uri="{FF2B5EF4-FFF2-40B4-BE49-F238E27FC236}">
                    <a16:creationId xmlns:a16="http://schemas.microsoft.com/office/drawing/2014/main" id="{CE7FC966-C375-0791-651B-A1191D34C464}"/>
                  </a:ext>
                </a:extLst>
              </p:cNvPr>
              <p:cNvSpPr txBox="1">
                <a:spLocks/>
              </p:cNvSpPr>
              <p:nvPr/>
            </p:nvSpPr>
            <p:spPr>
              <a:xfrm>
                <a:off x="4876116" y="852974"/>
                <a:ext cx="3978415" cy="654344"/>
              </a:xfrm>
              <a:prstGeom prst="rect">
                <a:avLst/>
              </a:prstGeom>
              <a:ln w="9525" cap="flat" cmpd="sng">
                <a:solidFill>
                  <a:schemeClr val="dk1"/>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dk1"/>
                  </a:buClr>
                  <a:buSzPts val="1100"/>
                  <a:buFont typeface="Arial"/>
                  <a:buNone/>
                </a:pPr>
                <a:endParaRPr lang="en-US" sz="1800" dirty="0">
                  <a:solidFill>
                    <a:schemeClr val="dk1"/>
                  </a:solidFill>
                </a:endParaRPr>
              </a:p>
            </p:txBody>
          </p:sp>
          <p:pic>
            <p:nvPicPr>
              <p:cNvPr id="232" name="Picture 231">
                <a:extLst>
                  <a:ext uri="{FF2B5EF4-FFF2-40B4-BE49-F238E27FC236}">
                    <a16:creationId xmlns:a16="http://schemas.microsoft.com/office/drawing/2014/main" id="{FAEA25AD-B09B-35B2-776A-E62825A66B88}"/>
                  </a:ext>
                </a:extLst>
              </p:cNvPr>
              <p:cNvPicPr>
                <a:picLocks noChangeAspect="1"/>
              </p:cNvPicPr>
              <p:nvPr/>
            </p:nvPicPr>
            <p:blipFill>
              <a:blip r:embed="rId33"/>
              <a:stretch>
                <a:fillRect/>
              </a:stretch>
            </p:blipFill>
            <p:spPr>
              <a:xfrm>
                <a:off x="4931828" y="1238910"/>
                <a:ext cx="771067" cy="234112"/>
              </a:xfrm>
              <a:prstGeom prst="rect">
                <a:avLst/>
              </a:prstGeom>
            </p:spPr>
          </p:pic>
          <p:pic>
            <p:nvPicPr>
              <p:cNvPr id="233" name="Picture 232">
                <a:extLst>
                  <a:ext uri="{FF2B5EF4-FFF2-40B4-BE49-F238E27FC236}">
                    <a16:creationId xmlns:a16="http://schemas.microsoft.com/office/drawing/2014/main" id="{3F42EF0B-2FA6-D737-45D2-44C7E76CEAEB}"/>
                  </a:ext>
                </a:extLst>
              </p:cNvPr>
              <p:cNvPicPr>
                <a:picLocks noChangeAspect="1"/>
              </p:cNvPicPr>
              <p:nvPr/>
            </p:nvPicPr>
            <p:blipFill>
              <a:blip r:embed="rId34"/>
              <a:stretch>
                <a:fillRect/>
              </a:stretch>
            </p:blipFill>
            <p:spPr>
              <a:xfrm>
                <a:off x="5886656" y="1238910"/>
                <a:ext cx="738849" cy="238408"/>
              </a:xfrm>
              <a:prstGeom prst="rect">
                <a:avLst/>
              </a:prstGeom>
            </p:spPr>
          </p:pic>
          <p:pic>
            <p:nvPicPr>
              <p:cNvPr id="234" name="Picture 233">
                <a:extLst>
                  <a:ext uri="{FF2B5EF4-FFF2-40B4-BE49-F238E27FC236}">
                    <a16:creationId xmlns:a16="http://schemas.microsoft.com/office/drawing/2014/main" id="{A50C6227-1F7F-8239-9728-974B6B03C6C3}"/>
                  </a:ext>
                </a:extLst>
              </p:cNvPr>
              <p:cNvPicPr>
                <a:picLocks noChangeAspect="1"/>
              </p:cNvPicPr>
              <p:nvPr/>
            </p:nvPicPr>
            <p:blipFill>
              <a:blip r:embed="rId35"/>
              <a:stretch>
                <a:fillRect/>
              </a:stretch>
            </p:blipFill>
            <p:spPr>
              <a:xfrm>
                <a:off x="6809266" y="1238910"/>
                <a:ext cx="867719" cy="249147"/>
              </a:xfrm>
              <a:prstGeom prst="rect">
                <a:avLst/>
              </a:prstGeom>
            </p:spPr>
          </p:pic>
          <p:pic>
            <p:nvPicPr>
              <p:cNvPr id="235" name="Picture 234">
                <a:extLst>
                  <a:ext uri="{FF2B5EF4-FFF2-40B4-BE49-F238E27FC236}">
                    <a16:creationId xmlns:a16="http://schemas.microsoft.com/office/drawing/2014/main" id="{12CBB1F3-CCD6-BD3F-1162-FD746731CA4B}"/>
                  </a:ext>
                </a:extLst>
              </p:cNvPr>
              <p:cNvPicPr>
                <a:picLocks noChangeAspect="1"/>
              </p:cNvPicPr>
              <p:nvPr/>
            </p:nvPicPr>
            <p:blipFill>
              <a:blip r:embed="rId36"/>
              <a:stretch>
                <a:fillRect/>
              </a:stretch>
            </p:blipFill>
            <p:spPr>
              <a:xfrm>
                <a:off x="7860747" y="1238910"/>
                <a:ext cx="949335" cy="249147"/>
              </a:xfrm>
              <a:prstGeom prst="rect">
                <a:avLst/>
              </a:prstGeom>
            </p:spPr>
          </p:pic>
        </p:grpSp>
      </p:grpSp>
      <p:pic>
        <p:nvPicPr>
          <p:cNvPr id="240" name="Picture 239">
            <a:extLst>
              <a:ext uri="{FF2B5EF4-FFF2-40B4-BE49-F238E27FC236}">
                <a16:creationId xmlns:a16="http://schemas.microsoft.com/office/drawing/2014/main" id="{4A94FA70-EE06-5FC4-76EE-C81C5F506BFF}"/>
              </a:ext>
            </a:extLst>
          </p:cNvPr>
          <p:cNvPicPr>
            <a:picLocks noChangeAspect="1"/>
          </p:cNvPicPr>
          <p:nvPr/>
        </p:nvPicPr>
        <p:blipFill>
          <a:blip r:embed="rId37"/>
          <a:stretch>
            <a:fillRect/>
          </a:stretch>
        </p:blipFill>
        <p:spPr>
          <a:xfrm>
            <a:off x="6213896" y="1795932"/>
            <a:ext cx="1356980" cy="263187"/>
          </a:xfrm>
          <a:prstGeom prst="rect">
            <a:avLst/>
          </a:prstGeom>
        </p:spPr>
      </p:pic>
      <p:pic>
        <p:nvPicPr>
          <p:cNvPr id="241" name="Picture 240">
            <a:extLst>
              <a:ext uri="{FF2B5EF4-FFF2-40B4-BE49-F238E27FC236}">
                <a16:creationId xmlns:a16="http://schemas.microsoft.com/office/drawing/2014/main" id="{6D6A29D8-C010-18CA-FFC9-79483221A56B}"/>
              </a:ext>
            </a:extLst>
          </p:cNvPr>
          <p:cNvPicPr>
            <a:picLocks noChangeAspect="1"/>
          </p:cNvPicPr>
          <p:nvPr/>
        </p:nvPicPr>
        <p:blipFill>
          <a:blip r:embed="rId38"/>
          <a:stretch>
            <a:fillRect/>
          </a:stretch>
        </p:blipFill>
        <p:spPr>
          <a:xfrm>
            <a:off x="6047293" y="2690805"/>
            <a:ext cx="1690186" cy="280088"/>
          </a:xfrm>
          <a:prstGeom prst="rect">
            <a:avLst/>
          </a:prstGeom>
        </p:spPr>
      </p:pic>
      <p:pic>
        <p:nvPicPr>
          <p:cNvPr id="242" name="Picture 241">
            <a:extLst>
              <a:ext uri="{FF2B5EF4-FFF2-40B4-BE49-F238E27FC236}">
                <a16:creationId xmlns:a16="http://schemas.microsoft.com/office/drawing/2014/main" id="{D154DB33-78C6-5891-2D3B-2954660856FA}"/>
              </a:ext>
            </a:extLst>
          </p:cNvPr>
          <p:cNvPicPr>
            <a:picLocks noChangeAspect="1"/>
          </p:cNvPicPr>
          <p:nvPr/>
        </p:nvPicPr>
        <p:blipFill>
          <a:blip r:embed="rId39"/>
          <a:stretch>
            <a:fillRect/>
          </a:stretch>
        </p:blipFill>
        <p:spPr>
          <a:xfrm>
            <a:off x="6238043" y="2086980"/>
            <a:ext cx="1308686" cy="268015"/>
          </a:xfrm>
          <a:prstGeom prst="rect">
            <a:avLst/>
          </a:prstGeom>
        </p:spPr>
      </p:pic>
      <p:pic>
        <p:nvPicPr>
          <p:cNvPr id="243" name="Picture 242">
            <a:extLst>
              <a:ext uri="{FF2B5EF4-FFF2-40B4-BE49-F238E27FC236}">
                <a16:creationId xmlns:a16="http://schemas.microsoft.com/office/drawing/2014/main" id="{961CAB6F-571A-9A09-2793-19B1EC51546C}"/>
              </a:ext>
            </a:extLst>
          </p:cNvPr>
          <p:cNvPicPr>
            <a:picLocks noChangeAspect="1"/>
          </p:cNvPicPr>
          <p:nvPr/>
        </p:nvPicPr>
        <p:blipFill>
          <a:blip r:embed="rId40"/>
          <a:stretch>
            <a:fillRect/>
          </a:stretch>
        </p:blipFill>
        <p:spPr>
          <a:xfrm>
            <a:off x="6120937" y="2382856"/>
            <a:ext cx="1542898" cy="280088"/>
          </a:xfrm>
          <a:prstGeom prst="rect">
            <a:avLst/>
          </a:prstGeom>
        </p:spPr>
      </p:pic>
    </p:spTree>
    <p:extLst>
      <p:ext uri="{BB962C8B-B14F-4D97-AF65-F5344CB8AC3E}">
        <p14:creationId xmlns:p14="http://schemas.microsoft.com/office/powerpoint/2010/main" val="1823810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solidFill>
              <a:schemeClr val="dk1">
                <a:shade val="95000"/>
                <a:satMod val="105000"/>
                <a:alpha val="43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solidFill>
              <a:schemeClr val="dk1">
                <a:shade val="95000"/>
                <a:satMod val="105000"/>
                <a:alpha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solidFill>
              <a:schemeClr val="dk1">
                <a:shade val="95000"/>
                <a:satMod val="105000"/>
                <a:alpha val="43648"/>
              </a:schemeClr>
            </a:solidFill>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solidFill>
              <a:schemeClr val="dk1">
                <a:shade val="95000"/>
                <a:satMod val="105000"/>
                <a:alpha val="43648"/>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solidFill>
              <a:schemeClr val="dk1">
                <a:shade val="95000"/>
                <a:satMod val="105000"/>
                <a:alpha val="39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solidFill>
              <a:schemeClr val="dk1">
                <a:shade val="95000"/>
                <a:satMod val="105000"/>
                <a:alpha val="34780"/>
              </a:schemeClr>
            </a:solidFill>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2">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3">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4">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alpha val="4330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5">
              <a:alphaModFix amt="25000"/>
            </a:blip>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6"/>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alpha val="2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7">
              <a:alphaModFix amt="45000"/>
            </a:blip>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alpha val="45559"/>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alpha val="45559"/>
              </a:srgbClr>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8"/>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9"/>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0"/>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1"/>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alpha val="3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2">
              <a:alphaModFix amt="36000"/>
            </a:blip>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alpha val="3691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3">
              <a:alphaModFix amt="29000"/>
            </a:blip>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4"/>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5"/>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alpha val="36000"/>
              </a:schemeClr>
            </a:solidFill>
            <a:ln>
              <a:solidFill>
                <a:schemeClr val="accent4">
                  <a:lumMod val="50000"/>
                  <a:alpha val="2603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6">
              <a:alphaModFix amt="27000"/>
            </a:blip>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7">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8">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19">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0">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1">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2">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3">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4">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5">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6"/>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7"/>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8"/>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29"/>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0"/>
            <a:stretch>
              <a:fillRect/>
            </a:stretch>
          </p:blipFill>
          <p:spPr>
            <a:xfrm>
              <a:off x="227097" y="6456343"/>
              <a:ext cx="1150876" cy="196113"/>
            </a:xfrm>
            <a:prstGeom prst="rect">
              <a:avLst/>
            </a:prstGeom>
          </p:spPr>
        </p:pic>
      </p:grpSp>
      <p:sp>
        <p:nvSpPr>
          <p:cNvPr id="189" name="Google Shape;330;p39">
            <a:extLst>
              <a:ext uri="{FF2B5EF4-FFF2-40B4-BE49-F238E27FC236}">
                <a16:creationId xmlns:a16="http://schemas.microsoft.com/office/drawing/2014/main" id="{3800F3EB-B9EA-9233-5D69-FC16529D3A35}"/>
              </a:ext>
            </a:extLst>
          </p:cNvPr>
          <p:cNvSpPr txBox="1">
            <a:spLocks/>
          </p:cNvSpPr>
          <p:nvPr/>
        </p:nvSpPr>
        <p:spPr>
          <a:xfrm>
            <a:off x="4898723" y="876254"/>
            <a:ext cx="3889728" cy="1203966"/>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Following GANITE, the optimization function of the GAN block,</a:t>
            </a:r>
          </a:p>
        </p:txBody>
      </p:sp>
      <p:pic>
        <p:nvPicPr>
          <p:cNvPr id="190" name="Google Shape;331;p39">
            <a:extLst>
              <a:ext uri="{FF2B5EF4-FFF2-40B4-BE49-F238E27FC236}">
                <a16:creationId xmlns:a16="http://schemas.microsoft.com/office/drawing/2014/main" id="{F7B2F0CA-4BA9-7AF3-D25E-01C189B6F2DC}"/>
              </a:ext>
            </a:extLst>
          </p:cNvPr>
          <p:cNvPicPr preferRelativeResize="0"/>
          <p:nvPr/>
        </p:nvPicPr>
        <p:blipFill>
          <a:blip r:embed="rId31">
            <a:alphaModFix/>
          </a:blip>
          <a:stretch>
            <a:fillRect/>
          </a:stretch>
        </p:blipFill>
        <p:spPr>
          <a:xfrm>
            <a:off x="5319509" y="1505619"/>
            <a:ext cx="3092112" cy="547650"/>
          </a:xfrm>
          <a:prstGeom prst="rect">
            <a:avLst/>
          </a:prstGeom>
          <a:noFill/>
          <a:ln>
            <a:noFill/>
          </a:ln>
        </p:spPr>
      </p:pic>
    </p:spTree>
    <p:extLst>
      <p:ext uri="{BB962C8B-B14F-4D97-AF65-F5344CB8AC3E}">
        <p14:creationId xmlns:p14="http://schemas.microsoft.com/office/powerpoint/2010/main" val="2759824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solidFill>
              <a:schemeClr val="dk1">
                <a:shade val="95000"/>
                <a:satMod val="105000"/>
                <a:alpha val="27612"/>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solidFill>
              <a:schemeClr val="dk1">
                <a:shade val="95000"/>
                <a:satMod val="105000"/>
                <a:alpha val="27612"/>
              </a:schemeClr>
            </a:solidFill>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solidFill>
              <a:schemeClr val="dk1">
                <a:shade val="95000"/>
                <a:satMod val="105000"/>
                <a:alpha val="27612"/>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2">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3">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4">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5"/>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6"/>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alpha val="3686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7">
              <a:alphaModFix amt="31000"/>
            </a:blip>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alpha val="38982"/>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8"/>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9"/>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0"/>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1"/>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2"/>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3"/>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4"/>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5"/>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schemeClr>
            </a:solidFill>
            <a:ln>
              <a:solidFill>
                <a:schemeClr val="accent4">
                  <a:lumMod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6">
              <a:alphaModFix amt="32000"/>
            </a:blip>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7">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8">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19">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0">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1">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2">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3">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4">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5">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6"/>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7"/>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8"/>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29"/>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0"/>
            <a:stretch>
              <a:fillRect/>
            </a:stretch>
          </p:blipFill>
          <p:spPr>
            <a:xfrm>
              <a:off x="227097" y="6456343"/>
              <a:ext cx="1150876" cy="196113"/>
            </a:xfrm>
            <a:prstGeom prst="rect">
              <a:avLst/>
            </a:prstGeom>
          </p:spPr>
        </p:pic>
      </p:grpSp>
      <p:sp>
        <p:nvSpPr>
          <p:cNvPr id="189" name="Google Shape;330;p39">
            <a:extLst>
              <a:ext uri="{FF2B5EF4-FFF2-40B4-BE49-F238E27FC236}">
                <a16:creationId xmlns:a16="http://schemas.microsoft.com/office/drawing/2014/main" id="{3800F3EB-B9EA-9233-5D69-FC16529D3A35}"/>
              </a:ext>
            </a:extLst>
          </p:cNvPr>
          <p:cNvSpPr txBox="1">
            <a:spLocks/>
          </p:cNvSpPr>
          <p:nvPr/>
        </p:nvSpPr>
        <p:spPr>
          <a:xfrm>
            <a:off x="4898723" y="876254"/>
            <a:ext cx="3889728" cy="687493"/>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Following GANITE, the optimization function of the GAN block,</a:t>
            </a:r>
          </a:p>
        </p:txBody>
      </p:sp>
      <p:pic>
        <p:nvPicPr>
          <p:cNvPr id="190" name="Google Shape;331;p39">
            <a:extLst>
              <a:ext uri="{FF2B5EF4-FFF2-40B4-BE49-F238E27FC236}">
                <a16:creationId xmlns:a16="http://schemas.microsoft.com/office/drawing/2014/main" id="{F7B2F0CA-4BA9-7AF3-D25E-01C189B6F2DC}"/>
              </a:ext>
            </a:extLst>
          </p:cNvPr>
          <p:cNvPicPr preferRelativeResize="0"/>
          <p:nvPr/>
        </p:nvPicPr>
        <p:blipFill>
          <a:blip r:embed="rId31">
            <a:alphaModFix/>
          </a:blip>
          <a:stretch>
            <a:fillRect/>
          </a:stretch>
        </p:blipFill>
        <p:spPr>
          <a:xfrm>
            <a:off x="5409962" y="1121758"/>
            <a:ext cx="2173553" cy="376387"/>
          </a:xfrm>
          <a:prstGeom prst="rect">
            <a:avLst/>
          </a:prstGeom>
          <a:noFill/>
          <a:ln>
            <a:noFill/>
          </a:ln>
        </p:spPr>
      </p:pic>
      <p:sp>
        <p:nvSpPr>
          <p:cNvPr id="125" name="Google Shape;342;p40">
            <a:extLst>
              <a:ext uri="{FF2B5EF4-FFF2-40B4-BE49-F238E27FC236}">
                <a16:creationId xmlns:a16="http://schemas.microsoft.com/office/drawing/2014/main" id="{F714BE03-5081-AF53-CE0B-E11A7E783DBD}"/>
              </a:ext>
            </a:extLst>
          </p:cNvPr>
          <p:cNvSpPr txBox="1">
            <a:spLocks/>
          </p:cNvSpPr>
          <p:nvPr/>
        </p:nvSpPr>
        <p:spPr>
          <a:xfrm>
            <a:off x="4902877" y="1659558"/>
            <a:ext cx="3885570" cy="996116"/>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supervised loss is defined as,</a:t>
            </a:r>
          </a:p>
        </p:txBody>
      </p:sp>
      <p:pic>
        <p:nvPicPr>
          <p:cNvPr id="126" name="Google Shape;346;p40">
            <a:extLst>
              <a:ext uri="{FF2B5EF4-FFF2-40B4-BE49-F238E27FC236}">
                <a16:creationId xmlns:a16="http://schemas.microsoft.com/office/drawing/2014/main" id="{9C96D4BC-5421-F3CD-726C-60FA7158D743}"/>
              </a:ext>
            </a:extLst>
          </p:cNvPr>
          <p:cNvPicPr preferRelativeResize="0"/>
          <p:nvPr/>
        </p:nvPicPr>
        <p:blipFill>
          <a:blip r:embed="rId32">
            <a:alphaModFix/>
          </a:blip>
          <a:stretch>
            <a:fillRect/>
          </a:stretch>
        </p:blipFill>
        <p:spPr>
          <a:xfrm>
            <a:off x="5432035" y="2040137"/>
            <a:ext cx="2628702" cy="547650"/>
          </a:xfrm>
          <a:prstGeom prst="rect">
            <a:avLst/>
          </a:prstGeom>
          <a:noFill/>
          <a:ln>
            <a:noFill/>
          </a:ln>
        </p:spPr>
      </p:pic>
    </p:spTree>
    <p:extLst>
      <p:ext uri="{BB962C8B-B14F-4D97-AF65-F5344CB8AC3E}">
        <p14:creationId xmlns:p14="http://schemas.microsoft.com/office/powerpoint/2010/main" val="9262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solidFill>
              <a:schemeClr val="dk1">
                <a:shade val="95000"/>
                <a:satMod val="105000"/>
                <a:alpha val="39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solidFill>
              <a:schemeClr val="dk1">
                <a:shade val="95000"/>
                <a:satMod val="105000"/>
                <a:alpha val="34139"/>
              </a:schemeClr>
            </a:solidFill>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solidFill>
              <a:schemeClr val="dk1">
                <a:shade val="95000"/>
                <a:satMod val="105000"/>
                <a:alpha val="29899"/>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2">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3">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4">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5"/>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6"/>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7">
              <a:alphaModFix amt="31000"/>
            </a:blip>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alpha val="36058"/>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8"/>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9"/>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0"/>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1"/>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2"/>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3"/>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4"/>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5"/>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schemeClr>
            </a:solidFill>
            <a:ln>
              <a:solidFill>
                <a:schemeClr val="accent4">
                  <a:lumMod val="50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6">
              <a:alphaModFix amt="32000"/>
            </a:blip>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7">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8">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19">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0">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1">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2">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3">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4">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5">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6"/>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7"/>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8"/>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29"/>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0"/>
            <a:stretch>
              <a:fillRect/>
            </a:stretch>
          </p:blipFill>
          <p:spPr>
            <a:xfrm>
              <a:off x="227097" y="6456343"/>
              <a:ext cx="1150876" cy="196113"/>
            </a:xfrm>
            <a:prstGeom prst="rect">
              <a:avLst/>
            </a:prstGeom>
          </p:spPr>
        </p:pic>
      </p:grpSp>
      <p:sp>
        <p:nvSpPr>
          <p:cNvPr id="189" name="Google Shape;330;p39">
            <a:extLst>
              <a:ext uri="{FF2B5EF4-FFF2-40B4-BE49-F238E27FC236}">
                <a16:creationId xmlns:a16="http://schemas.microsoft.com/office/drawing/2014/main" id="{3800F3EB-B9EA-9233-5D69-FC16529D3A35}"/>
              </a:ext>
            </a:extLst>
          </p:cNvPr>
          <p:cNvSpPr txBox="1">
            <a:spLocks/>
          </p:cNvSpPr>
          <p:nvPr/>
        </p:nvSpPr>
        <p:spPr>
          <a:xfrm>
            <a:off x="4898723" y="876254"/>
            <a:ext cx="3889728" cy="687493"/>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Following GANITE, the optimization function of the GAN block,</a:t>
            </a:r>
          </a:p>
        </p:txBody>
      </p:sp>
      <p:pic>
        <p:nvPicPr>
          <p:cNvPr id="190" name="Google Shape;331;p39">
            <a:extLst>
              <a:ext uri="{FF2B5EF4-FFF2-40B4-BE49-F238E27FC236}">
                <a16:creationId xmlns:a16="http://schemas.microsoft.com/office/drawing/2014/main" id="{F7B2F0CA-4BA9-7AF3-D25E-01C189B6F2DC}"/>
              </a:ext>
            </a:extLst>
          </p:cNvPr>
          <p:cNvPicPr preferRelativeResize="0"/>
          <p:nvPr/>
        </p:nvPicPr>
        <p:blipFill>
          <a:blip r:embed="rId31">
            <a:alphaModFix/>
          </a:blip>
          <a:stretch>
            <a:fillRect/>
          </a:stretch>
        </p:blipFill>
        <p:spPr>
          <a:xfrm>
            <a:off x="5409962" y="1121758"/>
            <a:ext cx="2173553" cy="376387"/>
          </a:xfrm>
          <a:prstGeom prst="rect">
            <a:avLst/>
          </a:prstGeom>
          <a:noFill/>
          <a:ln>
            <a:noFill/>
          </a:ln>
        </p:spPr>
      </p:pic>
      <p:sp>
        <p:nvSpPr>
          <p:cNvPr id="125" name="Google Shape;342;p40">
            <a:extLst>
              <a:ext uri="{FF2B5EF4-FFF2-40B4-BE49-F238E27FC236}">
                <a16:creationId xmlns:a16="http://schemas.microsoft.com/office/drawing/2014/main" id="{F714BE03-5081-AF53-CE0B-E11A7E783DBD}"/>
              </a:ext>
            </a:extLst>
          </p:cNvPr>
          <p:cNvSpPr txBox="1">
            <a:spLocks/>
          </p:cNvSpPr>
          <p:nvPr/>
        </p:nvSpPr>
        <p:spPr>
          <a:xfrm>
            <a:off x="4902877" y="1659558"/>
            <a:ext cx="3885570" cy="558677"/>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The supervised loss is defined as,</a:t>
            </a:r>
          </a:p>
        </p:txBody>
      </p:sp>
      <p:pic>
        <p:nvPicPr>
          <p:cNvPr id="126" name="Google Shape;346;p40">
            <a:extLst>
              <a:ext uri="{FF2B5EF4-FFF2-40B4-BE49-F238E27FC236}">
                <a16:creationId xmlns:a16="http://schemas.microsoft.com/office/drawing/2014/main" id="{9C96D4BC-5421-F3CD-726C-60FA7158D743}"/>
              </a:ext>
            </a:extLst>
          </p:cNvPr>
          <p:cNvPicPr preferRelativeResize="0"/>
          <p:nvPr/>
        </p:nvPicPr>
        <p:blipFill>
          <a:blip r:embed="rId32">
            <a:alphaModFix/>
          </a:blip>
          <a:stretch>
            <a:fillRect/>
          </a:stretch>
        </p:blipFill>
        <p:spPr>
          <a:xfrm>
            <a:off x="5761601" y="1857811"/>
            <a:ext cx="1821914" cy="329341"/>
          </a:xfrm>
          <a:prstGeom prst="rect">
            <a:avLst/>
          </a:prstGeom>
          <a:noFill/>
          <a:ln>
            <a:noFill/>
          </a:ln>
        </p:spPr>
      </p:pic>
      <p:sp>
        <p:nvSpPr>
          <p:cNvPr id="127" name="Google Shape;356;p41">
            <a:extLst>
              <a:ext uri="{FF2B5EF4-FFF2-40B4-BE49-F238E27FC236}">
                <a16:creationId xmlns:a16="http://schemas.microsoft.com/office/drawing/2014/main" id="{48DBCBA9-2198-517F-A9E6-0BEC4FE99DFA}"/>
              </a:ext>
            </a:extLst>
          </p:cNvPr>
          <p:cNvSpPr txBox="1"/>
          <p:nvPr/>
        </p:nvSpPr>
        <p:spPr>
          <a:xfrm>
            <a:off x="4844883" y="2276858"/>
            <a:ext cx="4064100" cy="4002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endParaRPr/>
          </a:p>
        </p:txBody>
      </p:sp>
      <p:sp>
        <p:nvSpPr>
          <p:cNvPr id="128" name="Google Shape;362;p41">
            <a:extLst>
              <a:ext uri="{FF2B5EF4-FFF2-40B4-BE49-F238E27FC236}">
                <a16:creationId xmlns:a16="http://schemas.microsoft.com/office/drawing/2014/main" id="{C0C5F70A-816C-AC34-C6D1-96B79E98A527}"/>
              </a:ext>
            </a:extLst>
          </p:cNvPr>
          <p:cNvSpPr txBox="1">
            <a:spLocks/>
          </p:cNvSpPr>
          <p:nvPr/>
        </p:nvSpPr>
        <p:spPr>
          <a:xfrm>
            <a:off x="4899308" y="2258446"/>
            <a:ext cx="3885570" cy="1005437"/>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complete loss of the counterfactual GAN block is defined as, </a:t>
            </a:r>
          </a:p>
        </p:txBody>
      </p:sp>
      <p:pic>
        <p:nvPicPr>
          <p:cNvPr id="129" name="Google Shape;363;p41">
            <a:extLst>
              <a:ext uri="{FF2B5EF4-FFF2-40B4-BE49-F238E27FC236}">
                <a16:creationId xmlns:a16="http://schemas.microsoft.com/office/drawing/2014/main" id="{07204328-42E6-C64B-ADC1-B091014C0E9D}"/>
              </a:ext>
            </a:extLst>
          </p:cNvPr>
          <p:cNvPicPr preferRelativeResize="0"/>
          <p:nvPr/>
        </p:nvPicPr>
        <p:blipFill>
          <a:blip r:embed="rId33">
            <a:alphaModFix/>
          </a:blip>
          <a:stretch>
            <a:fillRect/>
          </a:stretch>
        </p:blipFill>
        <p:spPr>
          <a:xfrm>
            <a:off x="4930993" y="2880212"/>
            <a:ext cx="3373310" cy="300348"/>
          </a:xfrm>
          <a:prstGeom prst="rect">
            <a:avLst/>
          </a:prstGeom>
          <a:noFill/>
          <a:ln>
            <a:noFill/>
          </a:ln>
        </p:spPr>
      </p:pic>
    </p:spTree>
    <p:extLst>
      <p:ext uri="{BB962C8B-B14F-4D97-AF65-F5344CB8AC3E}">
        <p14:creationId xmlns:p14="http://schemas.microsoft.com/office/powerpoint/2010/main" val="3738404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3">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4">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5">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6"/>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7"/>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8"/>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9"/>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10"/>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1"/>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2"/>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3"/>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4"/>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5"/>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6"/>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7"/>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8">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9">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20">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1">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2">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3">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4">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5">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6">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7"/>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8"/>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9"/>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30"/>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1"/>
            <a:stretch>
              <a:fillRect/>
            </a:stretch>
          </p:blipFill>
          <p:spPr>
            <a:xfrm>
              <a:off x="227097" y="6456343"/>
              <a:ext cx="1150876" cy="196113"/>
            </a:xfrm>
            <a:prstGeom prst="rect">
              <a:avLst/>
            </a:prstGeom>
          </p:spPr>
        </p:pic>
      </p:grpSp>
      <p:sp>
        <p:nvSpPr>
          <p:cNvPr id="189" name="Google Shape;330;p39">
            <a:extLst>
              <a:ext uri="{FF2B5EF4-FFF2-40B4-BE49-F238E27FC236}">
                <a16:creationId xmlns:a16="http://schemas.microsoft.com/office/drawing/2014/main" id="{3800F3EB-B9EA-9233-5D69-FC16529D3A35}"/>
              </a:ext>
            </a:extLst>
          </p:cNvPr>
          <p:cNvSpPr txBox="1">
            <a:spLocks/>
          </p:cNvSpPr>
          <p:nvPr/>
        </p:nvSpPr>
        <p:spPr>
          <a:xfrm>
            <a:off x="4898723" y="876254"/>
            <a:ext cx="3889728" cy="687493"/>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Following GANITE, the optimization function of the GAN block,</a:t>
            </a:r>
          </a:p>
        </p:txBody>
      </p:sp>
      <p:pic>
        <p:nvPicPr>
          <p:cNvPr id="190" name="Google Shape;331;p39">
            <a:extLst>
              <a:ext uri="{FF2B5EF4-FFF2-40B4-BE49-F238E27FC236}">
                <a16:creationId xmlns:a16="http://schemas.microsoft.com/office/drawing/2014/main" id="{F7B2F0CA-4BA9-7AF3-D25E-01C189B6F2DC}"/>
              </a:ext>
            </a:extLst>
          </p:cNvPr>
          <p:cNvPicPr preferRelativeResize="0"/>
          <p:nvPr/>
        </p:nvPicPr>
        <p:blipFill>
          <a:blip r:embed="rId32">
            <a:alphaModFix/>
          </a:blip>
          <a:stretch>
            <a:fillRect/>
          </a:stretch>
        </p:blipFill>
        <p:spPr>
          <a:xfrm>
            <a:off x="5409962" y="1121758"/>
            <a:ext cx="2173553" cy="376387"/>
          </a:xfrm>
          <a:prstGeom prst="rect">
            <a:avLst/>
          </a:prstGeom>
          <a:noFill/>
          <a:ln>
            <a:noFill/>
          </a:ln>
        </p:spPr>
      </p:pic>
      <p:sp>
        <p:nvSpPr>
          <p:cNvPr id="125" name="Google Shape;342;p40">
            <a:extLst>
              <a:ext uri="{FF2B5EF4-FFF2-40B4-BE49-F238E27FC236}">
                <a16:creationId xmlns:a16="http://schemas.microsoft.com/office/drawing/2014/main" id="{F714BE03-5081-AF53-CE0B-E11A7E783DBD}"/>
              </a:ext>
            </a:extLst>
          </p:cNvPr>
          <p:cNvSpPr txBox="1">
            <a:spLocks/>
          </p:cNvSpPr>
          <p:nvPr/>
        </p:nvSpPr>
        <p:spPr>
          <a:xfrm>
            <a:off x="4902877" y="1659558"/>
            <a:ext cx="3885570" cy="558677"/>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The supervised loss is defined as,</a:t>
            </a:r>
          </a:p>
        </p:txBody>
      </p:sp>
      <p:pic>
        <p:nvPicPr>
          <p:cNvPr id="126" name="Google Shape;346;p40">
            <a:extLst>
              <a:ext uri="{FF2B5EF4-FFF2-40B4-BE49-F238E27FC236}">
                <a16:creationId xmlns:a16="http://schemas.microsoft.com/office/drawing/2014/main" id="{9C96D4BC-5421-F3CD-726C-60FA7158D743}"/>
              </a:ext>
            </a:extLst>
          </p:cNvPr>
          <p:cNvPicPr preferRelativeResize="0"/>
          <p:nvPr/>
        </p:nvPicPr>
        <p:blipFill>
          <a:blip r:embed="rId33">
            <a:alphaModFix/>
          </a:blip>
          <a:stretch>
            <a:fillRect/>
          </a:stretch>
        </p:blipFill>
        <p:spPr>
          <a:xfrm>
            <a:off x="5761601" y="1857811"/>
            <a:ext cx="1821914" cy="329341"/>
          </a:xfrm>
          <a:prstGeom prst="rect">
            <a:avLst/>
          </a:prstGeom>
          <a:noFill/>
          <a:ln>
            <a:noFill/>
          </a:ln>
        </p:spPr>
      </p:pic>
      <p:sp>
        <p:nvSpPr>
          <p:cNvPr id="127" name="Google Shape;356;p41">
            <a:extLst>
              <a:ext uri="{FF2B5EF4-FFF2-40B4-BE49-F238E27FC236}">
                <a16:creationId xmlns:a16="http://schemas.microsoft.com/office/drawing/2014/main" id="{48DBCBA9-2198-517F-A9E6-0BEC4FE99DFA}"/>
              </a:ext>
            </a:extLst>
          </p:cNvPr>
          <p:cNvSpPr txBox="1"/>
          <p:nvPr/>
        </p:nvSpPr>
        <p:spPr>
          <a:xfrm>
            <a:off x="4844883" y="2276858"/>
            <a:ext cx="4064100" cy="4002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endParaRPr/>
          </a:p>
        </p:txBody>
      </p:sp>
      <p:sp>
        <p:nvSpPr>
          <p:cNvPr id="128" name="Google Shape;362;p41">
            <a:extLst>
              <a:ext uri="{FF2B5EF4-FFF2-40B4-BE49-F238E27FC236}">
                <a16:creationId xmlns:a16="http://schemas.microsoft.com/office/drawing/2014/main" id="{C0C5F70A-816C-AC34-C6D1-96B79E98A527}"/>
              </a:ext>
            </a:extLst>
          </p:cNvPr>
          <p:cNvSpPr txBox="1">
            <a:spLocks/>
          </p:cNvSpPr>
          <p:nvPr/>
        </p:nvSpPr>
        <p:spPr>
          <a:xfrm>
            <a:off x="4899308" y="2258447"/>
            <a:ext cx="3885570" cy="397228"/>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800" kern="0" dirty="0">
                <a:solidFill>
                  <a:schemeClr val="dk1"/>
                </a:solidFill>
              </a:rPr>
              <a:t>The complete loss of the counterfactual GAN block is defined as, </a:t>
            </a:r>
          </a:p>
        </p:txBody>
      </p:sp>
      <p:pic>
        <p:nvPicPr>
          <p:cNvPr id="129" name="Google Shape;363;p41">
            <a:extLst>
              <a:ext uri="{FF2B5EF4-FFF2-40B4-BE49-F238E27FC236}">
                <a16:creationId xmlns:a16="http://schemas.microsoft.com/office/drawing/2014/main" id="{07204328-42E6-C64B-ADC1-B091014C0E9D}"/>
              </a:ext>
            </a:extLst>
          </p:cNvPr>
          <p:cNvPicPr preferRelativeResize="0"/>
          <p:nvPr/>
        </p:nvPicPr>
        <p:blipFill>
          <a:blip r:embed="rId34">
            <a:alphaModFix/>
          </a:blip>
          <a:stretch>
            <a:fillRect/>
          </a:stretch>
        </p:blipFill>
        <p:spPr>
          <a:xfrm>
            <a:off x="5761601" y="2488140"/>
            <a:ext cx="1764898" cy="149697"/>
          </a:xfrm>
          <a:prstGeom prst="rect">
            <a:avLst/>
          </a:prstGeom>
          <a:noFill/>
          <a:ln>
            <a:noFill/>
          </a:ln>
        </p:spPr>
      </p:pic>
      <p:sp>
        <p:nvSpPr>
          <p:cNvPr id="130" name="Google Shape;382;p42">
            <a:extLst>
              <a:ext uri="{FF2B5EF4-FFF2-40B4-BE49-F238E27FC236}">
                <a16:creationId xmlns:a16="http://schemas.microsoft.com/office/drawing/2014/main" id="{648E3612-9C92-1313-8BBA-AF5DB728A121}"/>
              </a:ext>
            </a:extLst>
          </p:cNvPr>
          <p:cNvSpPr txBox="1">
            <a:spLocks/>
          </p:cNvSpPr>
          <p:nvPr/>
        </p:nvSpPr>
        <p:spPr>
          <a:xfrm>
            <a:off x="4898722" y="2705121"/>
            <a:ext cx="3886155" cy="1081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Maximize I(</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G(</a:t>
            </a:r>
            <a:r>
              <a:rPr lang="en-US" sz="1600" kern="0" dirty="0" err="1">
                <a:solidFill>
                  <a:schemeClr val="dk1"/>
                </a:solidFill>
              </a:rPr>
              <a:t>z</a:t>
            </a:r>
            <a:r>
              <a:rPr lang="en-US" sz="1600" kern="0" baseline="-25000" dirty="0" err="1">
                <a:solidFill>
                  <a:schemeClr val="dk1"/>
                </a:solidFill>
              </a:rPr>
              <a:t>G</a:t>
            </a:r>
            <a:r>
              <a:rPr lang="en-US" sz="1600" kern="0" dirty="0">
                <a:solidFill>
                  <a:schemeClr val="dk1"/>
                </a:solidFill>
              </a:rPr>
              <a:t>, </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to solve the optimization function</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endParaRPr lang="en-US" sz="1600" kern="0" dirty="0">
              <a:solidFill>
                <a:schemeClr val="dk1"/>
              </a:solidFill>
            </a:endParaRPr>
          </a:p>
        </p:txBody>
      </p:sp>
      <p:pic>
        <p:nvPicPr>
          <p:cNvPr id="131" name="Google Shape;383;p42">
            <a:extLst>
              <a:ext uri="{FF2B5EF4-FFF2-40B4-BE49-F238E27FC236}">
                <a16:creationId xmlns:a16="http://schemas.microsoft.com/office/drawing/2014/main" id="{4347EC0F-C646-5627-9FAA-069C2A42A35A}"/>
              </a:ext>
            </a:extLst>
          </p:cNvPr>
          <p:cNvPicPr preferRelativeResize="0"/>
          <p:nvPr/>
        </p:nvPicPr>
        <p:blipFill>
          <a:blip r:embed="rId35">
            <a:alphaModFix/>
          </a:blip>
          <a:stretch>
            <a:fillRect/>
          </a:stretch>
        </p:blipFill>
        <p:spPr>
          <a:xfrm>
            <a:off x="4961094" y="3327590"/>
            <a:ext cx="3594622" cy="385402"/>
          </a:xfrm>
          <a:prstGeom prst="rect">
            <a:avLst/>
          </a:prstGeom>
          <a:noFill/>
          <a:ln>
            <a:noFill/>
          </a:ln>
        </p:spPr>
      </p:pic>
    </p:spTree>
    <p:extLst>
      <p:ext uri="{BB962C8B-B14F-4D97-AF65-F5344CB8AC3E}">
        <p14:creationId xmlns:p14="http://schemas.microsoft.com/office/powerpoint/2010/main" val="3404080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#3: Generate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rapezoid 6">
            <a:extLst>
              <a:ext uri="{FF2B5EF4-FFF2-40B4-BE49-F238E27FC236}">
                <a16:creationId xmlns:a16="http://schemas.microsoft.com/office/drawing/2014/main" id="{D792A4FE-27A1-EE40-33D8-02306BF56680}"/>
              </a:ext>
            </a:extLst>
          </p:cNvPr>
          <p:cNvSpPr/>
          <p:nvPr/>
        </p:nvSpPr>
        <p:spPr>
          <a:xfrm rot="5400000">
            <a:off x="986191" y="994734"/>
            <a:ext cx="501797" cy="523368"/>
          </a:xfrm>
          <a:prstGeom prst="trapezoid">
            <a:avLst/>
          </a:prstGeom>
          <a:solidFill>
            <a:schemeClr val="accent5">
              <a:lumMod val="20000"/>
              <a:lumOff val="80000"/>
              <a:alpha val="35000"/>
            </a:schemeClr>
          </a:solidFill>
          <a:ln>
            <a:solidFill>
              <a:schemeClr val="accent5">
                <a:lumMod val="60000"/>
                <a:lumOff val="4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0B58BE95-01CB-183C-FCE3-6E526DF104DC}"/>
              </a:ext>
            </a:extLst>
          </p:cNvPr>
          <p:cNvSpPr/>
          <p:nvPr/>
        </p:nvSpPr>
        <p:spPr>
          <a:xfrm rot="5400000">
            <a:off x="986191" y="1727842"/>
            <a:ext cx="501797" cy="523368"/>
          </a:xfrm>
          <a:prstGeom prst="trapezoid">
            <a:avLst/>
          </a:prstGeom>
          <a:solidFill>
            <a:schemeClr val="accent4">
              <a:lumMod val="20000"/>
              <a:lumOff val="80000"/>
              <a:alpha val="26000"/>
            </a:schemeClr>
          </a:solidFill>
          <a:ln>
            <a:solidFill>
              <a:schemeClr val="accent4">
                <a:lumMod val="60000"/>
                <a:lumOff val="4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760536B-F5AE-4BDE-4C20-9DFE066008B4}"/>
              </a:ext>
            </a:extLst>
          </p:cNvPr>
          <p:cNvSpPr/>
          <p:nvPr/>
        </p:nvSpPr>
        <p:spPr>
          <a:xfrm rot="5400000">
            <a:off x="986191" y="3194060"/>
            <a:ext cx="501797" cy="523368"/>
          </a:xfrm>
          <a:prstGeom prst="trapezoid">
            <a:avLst/>
          </a:prstGeom>
          <a:solidFill>
            <a:schemeClr val="accent4">
              <a:lumMod val="40000"/>
              <a:lumOff val="60000"/>
              <a:alpha val="27169"/>
            </a:schemeClr>
          </a:solidFill>
          <a:ln>
            <a:solidFill>
              <a:schemeClr val="accent4">
                <a:lumMod val="7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C5FD6725-82ED-A4A5-E9BD-797358E4AB17}"/>
              </a:ext>
            </a:extLst>
          </p:cNvPr>
          <p:cNvSpPr/>
          <p:nvPr/>
        </p:nvSpPr>
        <p:spPr>
          <a:xfrm rot="5400000">
            <a:off x="985444" y="2422672"/>
            <a:ext cx="501797" cy="523368"/>
          </a:xfrm>
          <a:prstGeom prst="trapezoid">
            <a:avLst/>
          </a:prstGeom>
          <a:solidFill>
            <a:srgbClr val="ECBBC4">
              <a:alpha val="30000"/>
            </a:srgbClr>
          </a:solidFill>
          <a:ln>
            <a:solidFill>
              <a:srgbClr val="C00000">
                <a:alpha val="2658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5177BA90-7ED1-9B19-4ABB-3DA431B3E4E1}"/>
              </a:ext>
            </a:extLst>
          </p:cNvPr>
          <p:cNvCxnSpPr>
            <a:cxnSpLocks/>
            <a:stCxn id="107" idx="3"/>
            <a:endCxn id="7" idx="2"/>
          </p:cNvCxnSpPr>
          <p:nvPr/>
        </p:nvCxnSpPr>
        <p:spPr>
          <a:xfrm flipV="1">
            <a:off x="757922" y="1256418"/>
            <a:ext cx="217484" cy="1106062"/>
          </a:xfrm>
          <a:prstGeom prst="bentConnector3">
            <a:avLst/>
          </a:prstGeom>
          <a:ln w="12700">
            <a:solidFill>
              <a:schemeClr val="dk1">
                <a:shade val="95000"/>
                <a:satMod val="105000"/>
                <a:alpha val="22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a:extLst>
              <a:ext uri="{FF2B5EF4-FFF2-40B4-BE49-F238E27FC236}">
                <a16:creationId xmlns:a16="http://schemas.microsoft.com/office/drawing/2014/main" id="{6B1C9D47-BEF3-19D8-6E05-617A78F17704}"/>
              </a:ext>
            </a:extLst>
          </p:cNvPr>
          <p:cNvCxnSpPr>
            <a:cxnSpLocks/>
            <a:stCxn id="107" idx="3"/>
            <a:endCxn id="8" idx="2"/>
          </p:cNvCxnSpPr>
          <p:nvPr/>
        </p:nvCxnSpPr>
        <p:spPr>
          <a:xfrm flipV="1">
            <a:off x="757922" y="1989527"/>
            <a:ext cx="217484" cy="372954"/>
          </a:xfrm>
          <a:prstGeom prst="bentConnector3">
            <a:avLst>
              <a:gd name="adj1" fmla="val 50000"/>
            </a:avLst>
          </a:prstGeom>
          <a:ln w="12700">
            <a:solidFill>
              <a:schemeClr val="dk1">
                <a:shade val="95000"/>
                <a:satMod val="105000"/>
                <a:alpha val="21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F0675E78-973D-A30C-1A88-B5AB8FC6C1AE}"/>
              </a:ext>
            </a:extLst>
          </p:cNvPr>
          <p:cNvCxnSpPr>
            <a:cxnSpLocks/>
            <a:stCxn id="107" idx="3"/>
            <a:endCxn id="10" idx="2"/>
          </p:cNvCxnSpPr>
          <p:nvPr/>
        </p:nvCxnSpPr>
        <p:spPr>
          <a:xfrm>
            <a:off x="757922" y="2362481"/>
            <a:ext cx="216737" cy="321876"/>
          </a:xfrm>
          <a:prstGeom prst="bentConnector3">
            <a:avLst/>
          </a:prstGeom>
          <a:ln w="12700">
            <a:solidFill>
              <a:schemeClr val="dk1">
                <a:shade val="95000"/>
                <a:satMod val="105000"/>
                <a:alpha val="15805"/>
              </a:scheme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0CC458F-475A-7606-4E55-D76985D1EEEA}"/>
              </a:ext>
            </a:extLst>
          </p:cNvPr>
          <p:cNvCxnSpPr>
            <a:cxnSpLocks/>
            <a:stCxn id="107" idx="3"/>
            <a:endCxn id="9" idx="2"/>
          </p:cNvCxnSpPr>
          <p:nvPr/>
        </p:nvCxnSpPr>
        <p:spPr>
          <a:xfrm>
            <a:off x="757922" y="2362482"/>
            <a:ext cx="217484" cy="1093263"/>
          </a:xfrm>
          <a:prstGeom prst="bentConnector3">
            <a:avLst>
              <a:gd name="adj1" fmla="val 50000"/>
            </a:avLst>
          </a:prstGeom>
          <a:ln w="12700">
            <a:solidFill>
              <a:schemeClr val="dk1">
                <a:shade val="95000"/>
                <a:satMod val="105000"/>
                <a:alpha val="25112"/>
              </a:schemeClr>
            </a:solidFill>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6B45B595-C1C0-9240-CC16-5DB8E699318A}"/>
              </a:ext>
            </a:extLst>
          </p:cNvPr>
          <p:cNvCxnSpPr>
            <a:cxnSpLocks/>
            <a:stCxn id="7" idx="0"/>
            <a:endCxn id="72" idx="1"/>
          </p:cNvCxnSpPr>
          <p:nvPr/>
        </p:nvCxnSpPr>
        <p:spPr>
          <a:xfrm>
            <a:off x="1498774" y="1256419"/>
            <a:ext cx="214048" cy="64904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F3D53483-A837-503F-3201-9ADBB0E9FCAA}"/>
              </a:ext>
            </a:extLst>
          </p:cNvPr>
          <p:cNvCxnSpPr>
            <a:cxnSpLocks/>
            <a:stCxn id="8" idx="0"/>
            <a:endCxn id="73" idx="1"/>
          </p:cNvCxnSpPr>
          <p:nvPr/>
        </p:nvCxnSpPr>
        <p:spPr>
          <a:xfrm>
            <a:off x="1498774" y="1989527"/>
            <a:ext cx="214049" cy="268919"/>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EF1E59F4-8E99-1566-3A50-E42FF8F2CBB1}"/>
              </a:ext>
            </a:extLst>
          </p:cNvPr>
          <p:cNvCxnSpPr>
            <a:cxnSpLocks/>
            <a:stCxn id="10" idx="0"/>
            <a:endCxn id="70" idx="1"/>
          </p:cNvCxnSpPr>
          <p:nvPr/>
        </p:nvCxnSpPr>
        <p:spPr>
          <a:xfrm flipV="1">
            <a:off x="1498027" y="2609931"/>
            <a:ext cx="214796" cy="74426"/>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5477E37-B214-BF77-12BE-B2354686EF2A}"/>
              </a:ext>
            </a:extLst>
          </p:cNvPr>
          <p:cNvCxnSpPr>
            <a:cxnSpLocks/>
            <a:stCxn id="9" idx="0"/>
            <a:endCxn id="71" idx="1"/>
          </p:cNvCxnSpPr>
          <p:nvPr/>
        </p:nvCxnSpPr>
        <p:spPr>
          <a:xfrm flipV="1">
            <a:off x="1498774" y="2961416"/>
            <a:ext cx="214048" cy="494328"/>
          </a:xfrm>
          <a:prstGeom prst="bentConnector3">
            <a:avLst>
              <a:gd name="adj1" fmla="val 50000"/>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ADC98760-BD16-00F1-2BC1-72F91333C518}"/>
              </a:ext>
            </a:extLst>
          </p:cNvPr>
          <p:cNvSpPr/>
          <p:nvPr/>
        </p:nvSpPr>
        <p:spPr>
          <a:xfrm>
            <a:off x="1890051" y="1676882"/>
            <a:ext cx="147115" cy="1493048"/>
          </a:xfrm>
          <a:prstGeom prst="rightBrace">
            <a:avLst/>
          </a:prstGeom>
          <a:ln w="15875">
            <a:solidFill>
              <a:schemeClr val="dk1">
                <a:shade val="95000"/>
                <a:satMod val="105000"/>
                <a:alpha val="19801"/>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D89BC2FB-5BDC-E187-6907-460D1B7B59A2}"/>
              </a:ext>
            </a:extLst>
          </p:cNvPr>
          <p:cNvCxnSpPr>
            <a:cxnSpLocks/>
            <a:endCxn id="78" idx="2"/>
          </p:cNvCxnSpPr>
          <p:nvPr/>
        </p:nvCxnSpPr>
        <p:spPr>
          <a:xfrm>
            <a:off x="2037164" y="1508815"/>
            <a:ext cx="417024" cy="17563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512535E5-6B3E-881F-F159-B6A74D8CBDB4}"/>
              </a:ext>
            </a:extLst>
          </p:cNvPr>
          <p:cNvCxnSpPr>
            <a:cxnSpLocks/>
            <a:stCxn id="19" idx="1"/>
            <a:endCxn id="63" idx="0"/>
          </p:cNvCxnSpPr>
          <p:nvPr/>
        </p:nvCxnSpPr>
        <p:spPr>
          <a:xfrm rot="10800000" flipH="1">
            <a:off x="2037166" y="1183743"/>
            <a:ext cx="125854" cy="1239664"/>
          </a:xfrm>
          <a:prstGeom prst="bentConnector3">
            <a:avLst>
              <a:gd name="adj1" fmla="val -2984"/>
            </a:avLst>
          </a:prstGeom>
          <a:ln w="12700">
            <a:solidFill>
              <a:srgbClr val="FF0000">
                <a:alpha val="35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0A4B1A3-C83A-CF2F-72A0-F1F2BD17479B}"/>
              </a:ext>
            </a:extLst>
          </p:cNvPr>
          <p:cNvCxnSpPr>
            <a:cxnSpLocks/>
            <a:stCxn id="78" idx="0"/>
          </p:cNvCxnSpPr>
          <p:nvPr/>
        </p:nvCxnSpPr>
        <p:spPr>
          <a:xfrm>
            <a:off x="2454188" y="2016519"/>
            <a:ext cx="0" cy="1899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32A0DC2-D231-7180-670B-617283B07D0E}"/>
              </a:ext>
            </a:extLst>
          </p:cNvPr>
          <p:cNvCxnSpPr>
            <a:cxnSpLocks/>
            <a:stCxn id="95" idx="2"/>
            <a:endCxn id="89" idx="0"/>
          </p:cNvCxnSpPr>
          <p:nvPr/>
        </p:nvCxnSpPr>
        <p:spPr>
          <a:xfrm flipH="1">
            <a:off x="2517626" y="2607708"/>
            <a:ext cx="3" cy="14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2ED6C6A-89A6-41DD-A1E1-1014EF84DB40}"/>
              </a:ext>
            </a:extLst>
          </p:cNvPr>
          <p:cNvCxnSpPr>
            <a:cxnSpLocks/>
            <a:stCxn id="89" idx="2"/>
            <a:endCxn id="76" idx="0"/>
          </p:cNvCxnSpPr>
          <p:nvPr/>
        </p:nvCxnSpPr>
        <p:spPr>
          <a:xfrm flipH="1">
            <a:off x="2510080" y="3030864"/>
            <a:ext cx="7545" cy="1386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FF79C4-744C-F85B-34A4-93DDEECA1232}"/>
              </a:ext>
            </a:extLst>
          </p:cNvPr>
          <p:cNvCxnSpPr>
            <a:cxnSpLocks/>
            <a:stCxn id="76" idx="2"/>
            <a:endCxn id="99" idx="0"/>
          </p:cNvCxnSpPr>
          <p:nvPr/>
        </p:nvCxnSpPr>
        <p:spPr>
          <a:xfrm>
            <a:off x="2510080" y="3528884"/>
            <a:ext cx="3664" cy="1353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423CF71-91B9-57B6-EE2C-31F3DB2F58A8}"/>
              </a:ext>
            </a:extLst>
          </p:cNvPr>
          <p:cNvCxnSpPr>
            <a:cxnSpLocks/>
            <a:stCxn id="95" idx="3"/>
            <a:endCxn id="82" idx="4"/>
          </p:cNvCxnSpPr>
          <p:nvPr/>
        </p:nvCxnSpPr>
        <p:spPr>
          <a:xfrm flipV="1">
            <a:off x="2937883" y="2360275"/>
            <a:ext cx="169383" cy="1055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EE4D7162-0F19-B0A9-F63B-C30762338065}"/>
              </a:ext>
            </a:extLst>
          </p:cNvPr>
          <p:cNvCxnSpPr>
            <a:cxnSpLocks/>
            <a:stCxn id="95" idx="3"/>
            <a:endCxn id="74" idx="0"/>
          </p:cNvCxnSpPr>
          <p:nvPr/>
        </p:nvCxnSpPr>
        <p:spPr>
          <a:xfrm>
            <a:off x="2937884" y="2465778"/>
            <a:ext cx="495155" cy="24397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29B697-176E-E07D-CC22-0233ED4F6766}"/>
              </a:ext>
            </a:extLst>
          </p:cNvPr>
          <p:cNvCxnSpPr>
            <a:cxnSpLocks/>
            <a:stCxn id="74" idx="2"/>
            <a:endCxn id="97" idx="0"/>
          </p:cNvCxnSpPr>
          <p:nvPr/>
        </p:nvCxnSpPr>
        <p:spPr>
          <a:xfrm>
            <a:off x="3433039" y="3061241"/>
            <a:ext cx="1" cy="168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55363560-7995-1779-2155-9E9FDD05B75F}"/>
              </a:ext>
            </a:extLst>
          </p:cNvPr>
          <p:cNvCxnSpPr>
            <a:cxnSpLocks/>
            <a:stCxn id="97" idx="2"/>
            <a:endCxn id="99" idx="3"/>
          </p:cNvCxnSpPr>
          <p:nvPr/>
        </p:nvCxnSpPr>
        <p:spPr>
          <a:xfrm rot="5400000">
            <a:off x="3140388" y="3511595"/>
            <a:ext cx="208700" cy="37660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6A301C1-DEF2-34BE-5919-4904642A35D7}"/>
              </a:ext>
            </a:extLst>
          </p:cNvPr>
          <p:cNvCxnSpPr>
            <a:cxnSpLocks/>
            <a:stCxn id="82" idx="6"/>
            <a:endCxn id="101" idx="1"/>
          </p:cNvCxnSpPr>
          <p:nvPr/>
        </p:nvCxnSpPr>
        <p:spPr>
          <a:xfrm>
            <a:off x="3249557" y="2220248"/>
            <a:ext cx="1582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1093569-A268-A1D3-A392-0401F676BE48}"/>
              </a:ext>
            </a:extLst>
          </p:cNvPr>
          <p:cNvCxnSpPr>
            <a:cxnSpLocks/>
            <a:stCxn id="63" idx="2"/>
            <a:endCxn id="105" idx="1"/>
          </p:cNvCxnSpPr>
          <p:nvPr/>
        </p:nvCxnSpPr>
        <p:spPr>
          <a:xfrm>
            <a:off x="3019323" y="1183743"/>
            <a:ext cx="107624" cy="1"/>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F6BEB4-B0B6-9386-8ACD-3E6FB5641142}"/>
              </a:ext>
            </a:extLst>
          </p:cNvPr>
          <p:cNvCxnSpPr>
            <a:cxnSpLocks/>
            <a:stCxn id="105" idx="3"/>
            <a:endCxn id="103" idx="1"/>
          </p:cNvCxnSpPr>
          <p:nvPr/>
        </p:nvCxnSpPr>
        <p:spPr>
          <a:xfrm>
            <a:off x="3338730" y="1183744"/>
            <a:ext cx="173435" cy="0"/>
          </a:xfrm>
          <a:prstGeom prst="straightConnector1">
            <a:avLst/>
          </a:prstGeom>
          <a:ln w="12700">
            <a:solidFill>
              <a:schemeClr val="dk1">
                <a:shade val="95000"/>
                <a:satMod val="105000"/>
                <a:alpha val="24659"/>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B783E45-AF0B-C09C-A198-39A31A892C77}"/>
              </a:ext>
            </a:extLst>
          </p:cNvPr>
          <p:cNvCxnSpPr>
            <a:cxnSpLocks/>
            <a:stCxn id="80" idx="0"/>
            <a:endCxn id="101" idx="2"/>
          </p:cNvCxnSpPr>
          <p:nvPr/>
        </p:nvCxnSpPr>
        <p:spPr>
          <a:xfrm flipV="1">
            <a:off x="4009114" y="2360275"/>
            <a:ext cx="0" cy="14926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7B6C996D-9EA5-FE8A-35D7-362A1BEA232C}"/>
              </a:ext>
            </a:extLst>
          </p:cNvPr>
          <p:cNvCxnSpPr>
            <a:cxnSpLocks/>
            <a:stCxn id="103" idx="3"/>
            <a:endCxn id="7" idx="2"/>
          </p:cNvCxnSpPr>
          <p:nvPr/>
        </p:nvCxnSpPr>
        <p:spPr>
          <a:xfrm flipH="1">
            <a:off x="975406" y="1183744"/>
            <a:ext cx="3613659" cy="72675"/>
          </a:xfrm>
          <a:prstGeom prst="bentConnector5">
            <a:avLst>
              <a:gd name="adj1" fmla="val -5805"/>
              <a:gd name="adj2" fmla="val -508536"/>
              <a:gd name="adj3" fmla="val 104733"/>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F0B4930-2D11-3AE5-2DDC-050D50E9CDC1}"/>
              </a:ext>
            </a:extLst>
          </p:cNvPr>
          <p:cNvCxnSpPr>
            <a:cxnSpLocks/>
            <a:stCxn id="62" idx="2"/>
          </p:cNvCxnSpPr>
          <p:nvPr/>
        </p:nvCxnSpPr>
        <p:spPr>
          <a:xfrm flipH="1">
            <a:off x="2653796" y="1563747"/>
            <a:ext cx="80912" cy="1206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5BB900D-9766-F577-8F2A-2EC860ADB9FA}"/>
              </a:ext>
            </a:extLst>
          </p:cNvPr>
          <p:cNvCxnSpPr>
            <a:cxnSpLocks/>
            <a:endCxn id="8" idx="2"/>
          </p:cNvCxnSpPr>
          <p:nvPr/>
        </p:nvCxnSpPr>
        <p:spPr>
          <a:xfrm rot="16200000" flipH="1">
            <a:off x="537396" y="1551516"/>
            <a:ext cx="709200" cy="166821"/>
          </a:xfrm>
          <a:prstGeom prst="bentConnector2">
            <a:avLst/>
          </a:prstGeom>
          <a:ln w="12700">
            <a:solidFill>
              <a:srgbClr val="FF0000">
                <a:alpha val="35000"/>
              </a:srgb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Elbow Connector 36">
            <a:extLst>
              <a:ext uri="{FF2B5EF4-FFF2-40B4-BE49-F238E27FC236}">
                <a16:creationId xmlns:a16="http://schemas.microsoft.com/office/drawing/2014/main" id="{6200BEBE-1C0A-4F0A-AFFB-D51CC501E2C1}"/>
              </a:ext>
            </a:extLst>
          </p:cNvPr>
          <p:cNvCxnSpPr>
            <a:cxnSpLocks/>
            <a:endCxn id="10" idx="2"/>
          </p:cNvCxnSpPr>
          <p:nvPr/>
        </p:nvCxnSpPr>
        <p:spPr>
          <a:xfrm rot="16200000" flipH="1">
            <a:off x="533825" y="2243523"/>
            <a:ext cx="721155" cy="160511"/>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F5661CF9-57BC-3C51-9319-6743676D5154}"/>
              </a:ext>
            </a:extLst>
          </p:cNvPr>
          <p:cNvCxnSpPr>
            <a:cxnSpLocks/>
            <a:endCxn id="9" idx="2"/>
          </p:cNvCxnSpPr>
          <p:nvPr/>
        </p:nvCxnSpPr>
        <p:spPr>
          <a:xfrm rot="16200000" flipH="1">
            <a:off x="527489" y="3007827"/>
            <a:ext cx="733109" cy="162725"/>
          </a:xfrm>
          <a:prstGeom prst="bentConnector2">
            <a:avLst/>
          </a:prstGeom>
          <a:ln w="12700">
            <a:solidFill>
              <a:schemeClr val="dk1">
                <a:shade val="95000"/>
                <a:satMod val="105000"/>
                <a:alpha val="22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F0996EAC-B940-A77A-609B-15193FCE85E8}"/>
              </a:ext>
            </a:extLst>
          </p:cNvPr>
          <p:cNvSpPr/>
          <p:nvPr/>
        </p:nvSpPr>
        <p:spPr>
          <a:xfrm>
            <a:off x="546139" y="2186738"/>
            <a:ext cx="211783" cy="351485"/>
          </a:xfrm>
          <a:prstGeom prst="rect">
            <a:avLst/>
          </a:prstGeom>
          <a:solidFill>
            <a:schemeClr val="bg1">
              <a:alpha val="29000"/>
            </a:schemeClr>
          </a:solid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C3BCD4DE-5511-3723-CFB6-899DAFBA80AD}"/>
              </a:ext>
            </a:extLst>
          </p:cNvPr>
          <p:cNvPicPr>
            <a:picLocks noChangeAspect="1"/>
          </p:cNvPicPr>
          <p:nvPr/>
        </p:nvPicPr>
        <p:blipFill>
          <a:blip r:embed="rId3">
            <a:alphaModFix amt="25000"/>
          </a:blip>
          <a:stretch>
            <a:fillRect/>
          </a:stretch>
        </p:blipFill>
        <p:spPr>
          <a:xfrm>
            <a:off x="596503" y="2308351"/>
            <a:ext cx="97769" cy="89686"/>
          </a:xfrm>
          <a:prstGeom prst="rect">
            <a:avLst/>
          </a:prstGeom>
        </p:spPr>
      </p:pic>
      <p:grpSp>
        <p:nvGrpSpPr>
          <p:cNvPr id="40" name="Group 39">
            <a:extLst>
              <a:ext uri="{FF2B5EF4-FFF2-40B4-BE49-F238E27FC236}">
                <a16:creationId xmlns:a16="http://schemas.microsoft.com/office/drawing/2014/main" id="{CEC734FD-3B01-1C7B-E532-1A9638E20538}"/>
              </a:ext>
            </a:extLst>
          </p:cNvPr>
          <p:cNvGrpSpPr/>
          <p:nvPr/>
        </p:nvGrpSpPr>
        <p:grpSpPr>
          <a:xfrm>
            <a:off x="3126947" y="1008001"/>
            <a:ext cx="211783" cy="351485"/>
            <a:chOff x="4409442" y="1190606"/>
            <a:chExt cx="361245" cy="584776"/>
          </a:xfrm>
        </p:grpSpPr>
        <p:sp>
          <p:nvSpPr>
            <p:cNvPr id="105" name="Rectangle 104">
              <a:extLst>
                <a:ext uri="{FF2B5EF4-FFF2-40B4-BE49-F238E27FC236}">
                  <a16:creationId xmlns:a16="http://schemas.microsoft.com/office/drawing/2014/main" id="{1FF85AC5-50A2-B977-DB6E-B246B8CD6C44}"/>
                </a:ext>
              </a:extLst>
            </p:cNvPr>
            <p:cNvSpPr/>
            <p:nvPr/>
          </p:nvSpPr>
          <p:spPr>
            <a:xfrm>
              <a:off x="4409442" y="1190606"/>
              <a:ext cx="361245" cy="584776"/>
            </a:xfrm>
            <a:prstGeom prst="rect">
              <a:avLst/>
            </a:prstGeom>
            <a:solidFill>
              <a:schemeClr val="bg1"/>
            </a:solidFill>
            <a:ln>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44E9337F-091D-3180-D088-603D5EE85466}"/>
                </a:ext>
              </a:extLst>
            </p:cNvPr>
            <p:cNvPicPr>
              <a:picLocks noChangeAspect="1"/>
            </p:cNvPicPr>
            <p:nvPr/>
          </p:nvPicPr>
          <p:blipFill>
            <a:blip r:embed="rId4">
              <a:alphaModFix amt="30000"/>
            </a:blip>
            <a:stretch>
              <a:fillRect/>
            </a:stretch>
          </p:blipFill>
          <p:spPr>
            <a:xfrm>
              <a:off x="4499414" y="1360530"/>
              <a:ext cx="156565" cy="214247"/>
            </a:xfrm>
            <a:prstGeom prst="rect">
              <a:avLst/>
            </a:prstGeom>
          </p:spPr>
        </p:pic>
      </p:grpSp>
      <p:grpSp>
        <p:nvGrpSpPr>
          <p:cNvPr id="41" name="Group 40">
            <a:extLst>
              <a:ext uri="{FF2B5EF4-FFF2-40B4-BE49-F238E27FC236}">
                <a16:creationId xmlns:a16="http://schemas.microsoft.com/office/drawing/2014/main" id="{E61879F2-94F8-BA34-4BC4-5B524DC3AB08}"/>
              </a:ext>
            </a:extLst>
          </p:cNvPr>
          <p:cNvGrpSpPr/>
          <p:nvPr/>
        </p:nvGrpSpPr>
        <p:grpSpPr>
          <a:xfrm>
            <a:off x="3512164" y="1000689"/>
            <a:ext cx="1076900" cy="366110"/>
            <a:chOff x="4956982" y="1178439"/>
            <a:chExt cx="1836904" cy="609107"/>
          </a:xfrm>
        </p:grpSpPr>
        <p:sp>
          <p:nvSpPr>
            <p:cNvPr id="103" name="Rounded Rectangle 102">
              <a:extLst>
                <a:ext uri="{FF2B5EF4-FFF2-40B4-BE49-F238E27FC236}">
                  <a16:creationId xmlns:a16="http://schemas.microsoft.com/office/drawing/2014/main" id="{E604B33D-1CD8-E0AF-64D1-5BE6CF03A9E4}"/>
                </a:ext>
              </a:extLst>
            </p:cNvPr>
            <p:cNvSpPr/>
            <p:nvPr/>
          </p:nvSpPr>
          <p:spPr>
            <a:xfrm>
              <a:off x="4956982" y="1178439"/>
              <a:ext cx="1836904" cy="609107"/>
            </a:xfrm>
            <a:prstGeom prst="roundRect">
              <a:avLst/>
            </a:prstGeom>
            <a:solidFill>
              <a:schemeClr val="accent1">
                <a:alpha val="0"/>
              </a:schemeClr>
            </a:solidFill>
            <a:ln>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A3A4F65-B0B8-D97A-D25F-DFEC3CA33B6A}"/>
                </a:ext>
              </a:extLst>
            </p:cNvPr>
            <p:cNvPicPr>
              <a:picLocks noChangeAspect="1"/>
            </p:cNvPicPr>
            <p:nvPr/>
          </p:nvPicPr>
          <p:blipFill>
            <a:blip r:embed="rId5">
              <a:alphaModFix amt="29000"/>
            </a:blip>
            <a:stretch>
              <a:fillRect/>
            </a:stretch>
          </p:blipFill>
          <p:spPr>
            <a:xfrm>
              <a:off x="5186397" y="1397917"/>
              <a:ext cx="1422258" cy="182625"/>
            </a:xfrm>
            <a:prstGeom prst="rect">
              <a:avLst/>
            </a:prstGeom>
          </p:spPr>
        </p:pic>
      </p:grpSp>
      <p:grpSp>
        <p:nvGrpSpPr>
          <p:cNvPr id="42" name="Group 41">
            <a:extLst>
              <a:ext uri="{FF2B5EF4-FFF2-40B4-BE49-F238E27FC236}">
                <a16:creationId xmlns:a16="http://schemas.microsoft.com/office/drawing/2014/main" id="{670EEBDF-D2B6-E8A1-3267-0204EBAD0DF5}"/>
              </a:ext>
            </a:extLst>
          </p:cNvPr>
          <p:cNvGrpSpPr/>
          <p:nvPr/>
        </p:nvGrpSpPr>
        <p:grpSpPr>
          <a:xfrm>
            <a:off x="3407797" y="2080220"/>
            <a:ext cx="1202634" cy="280055"/>
            <a:chOff x="5513259" y="2545335"/>
            <a:chExt cx="2051373" cy="465935"/>
          </a:xfrm>
        </p:grpSpPr>
        <p:sp>
          <p:nvSpPr>
            <p:cNvPr id="101" name="Rounded Rectangle 100">
              <a:extLst>
                <a:ext uri="{FF2B5EF4-FFF2-40B4-BE49-F238E27FC236}">
                  <a16:creationId xmlns:a16="http://schemas.microsoft.com/office/drawing/2014/main" id="{2FC2137E-B927-7034-3008-090A66FF475F}"/>
                </a:ext>
              </a:extLst>
            </p:cNvPr>
            <p:cNvSpPr/>
            <p:nvPr/>
          </p:nvSpPr>
          <p:spPr>
            <a:xfrm>
              <a:off x="5513259" y="2545335"/>
              <a:ext cx="2051373"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45161FA-4CBE-D94E-8DD0-BF51BE7CBB8D}"/>
                </a:ext>
              </a:extLst>
            </p:cNvPr>
            <p:cNvPicPr>
              <a:picLocks noChangeAspect="1"/>
            </p:cNvPicPr>
            <p:nvPr/>
          </p:nvPicPr>
          <p:blipFill>
            <a:blip r:embed="rId6"/>
            <a:stretch>
              <a:fillRect/>
            </a:stretch>
          </p:blipFill>
          <p:spPr>
            <a:xfrm>
              <a:off x="5596443" y="2651852"/>
              <a:ext cx="1885006" cy="241956"/>
            </a:xfrm>
            <a:prstGeom prst="rect">
              <a:avLst/>
            </a:prstGeom>
          </p:spPr>
        </p:pic>
      </p:grpSp>
      <p:grpSp>
        <p:nvGrpSpPr>
          <p:cNvPr id="43" name="Group 42">
            <a:extLst>
              <a:ext uri="{FF2B5EF4-FFF2-40B4-BE49-F238E27FC236}">
                <a16:creationId xmlns:a16="http://schemas.microsoft.com/office/drawing/2014/main" id="{F9DC521F-7590-3E8C-C1AD-215B26853D4C}"/>
              </a:ext>
            </a:extLst>
          </p:cNvPr>
          <p:cNvGrpSpPr/>
          <p:nvPr/>
        </p:nvGrpSpPr>
        <p:grpSpPr>
          <a:xfrm>
            <a:off x="1971050" y="3664219"/>
            <a:ext cx="1085387" cy="280055"/>
            <a:chOff x="2937354" y="5582056"/>
            <a:chExt cx="1851379" cy="465935"/>
          </a:xfrm>
        </p:grpSpPr>
        <p:sp>
          <p:nvSpPr>
            <p:cNvPr id="99" name="Rounded Rectangle 98">
              <a:extLst>
                <a:ext uri="{FF2B5EF4-FFF2-40B4-BE49-F238E27FC236}">
                  <a16:creationId xmlns:a16="http://schemas.microsoft.com/office/drawing/2014/main" id="{2792F316-C077-EB30-4789-290A525AFAF5}"/>
                </a:ext>
              </a:extLst>
            </p:cNvPr>
            <p:cNvSpPr/>
            <p:nvPr/>
          </p:nvSpPr>
          <p:spPr>
            <a:xfrm>
              <a:off x="2937354" y="5582056"/>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D5E7061D-9052-4A2D-C20A-B0EA54C73F4B}"/>
                </a:ext>
              </a:extLst>
            </p:cNvPr>
            <p:cNvPicPr>
              <a:picLocks noChangeAspect="1"/>
            </p:cNvPicPr>
            <p:nvPr/>
          </p:nvPicPr>
          <p:blipFill>
            <a:blip r:embed="rId7"/>
            <a:stretch>
              <a:fillRect/>
            </a:stretch>
          </p:blipFill>
          <p:spPr>
            <a:xfrm>
              <a:off x="3154546" y="5709556"/>
              <a:ext cx="1362953" cy="189780"/>
            </a:xfrm>
            <a:prstGeom prst="rect">
              <a:avLst/>
            </a:prstGeom>
          </p:spPr>
        </p:pic>
      </p:grpSp>
      <p:grpSp>
        <p:nvGrpSpPr>
          <p:cNvPr id="44" name="Group 43">
            <a:extLst>
              <a:ext uri="{FF2B5EF4-FFF2-40B4-BE49-F238E27FC236}">
                <a16:creationId xmlns:a16="http://schemas.microsoft.com/office/drawing/2014/main" id="{6A7865C3-E92D-4883-CE8C-C4A477B33C86}"/>
              </a:ext>
            </a:extLst>
          </p:cNvPr>
          <p:cNvGrpSpPr/>
          <p:nvPr/>
        </p:nvGrpSpPr>
        <p:grpSpPr>
          <a:xfrm>
            <a:off x="3172554" y="3229436"/>
            <a:ext cx="520971" cy="366110"/>
            <a:chOff x="4978543" y="4672395"/>
            <a:chExt cx="888637" cy="609107"/>
          </a:xfrm>
        </p:grpSpPr>
        <p:sp>
          <p:nvSpPr>
            <p:cNvPr id="97" name="Rounded Rectangle 96">
              <a:extLst>
                <a:ext uri="{FF2B5EF4-FFF2-40B4-BE49-F238E27FC236}">
                  <a16:creationId xmlns:a16="http://schemas.microsoft.com/office/drawing/2014/main" id="{B3A6058D-9C05-19C4-8F62-A9AFBA0122C6}"/>
                </a:ext>
              </a:extLst>
            </p:cNvPr>
            <p:cNvSpPr/>
            <p:nvPr/>
          </p:nvSpPr>
          <p:spPr>
            <a:xfrm>
              <a:off x="4978543" y="4672395"/>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94E536DF-F19A-0C7B-B62B-31AEC187B4D0}"/>
                </a:ext>
              </a:extLst>
            </p:cNvPr>
            <p:cNvPicPr>
              <a:picLocks noChangeAspect="1"/>
            </p:cNvPicPr>
            <p:nvPr/>
          </p:nvPicPr>
          <p:blipFill>
            <a:blip r:embed="rId8"/>
            <a:stretch>
              <a:fillRect/>
            </a:stretch>
          </p:blipFill>
          <p:spPr>
            <a:xfrm>
              <a:off x="5081372" y="4892717"/>
              <a:ext cx="682980" cy="183118"/>
            </a:xfrm>
            <a:prstGeom prst="rect">
              <a:avLst/>
            </a:prstGeom>
          </p:spPr>
        </p:pic>
      </p:grpSp>
      <p:cxnSp>
        <p:nvCxnSpPr>
          <p:cNvPr id="45" name="Elbow Connector 44">
            <a:extLst>
              <a:ext uri="{FF2B5EF4-FFF2-40B4-BE49-F238E27FC236}">
                <a16:creationId xmlns:a16="http://schemas.microsoft.com/office/drawing/2014/main" id="{E80187FA-4445-C739-E177-2051A0C98CBC}"/>
              </a:ext>
            </a:extLst>
          </p:cNvPr>
          <p:cNvCxnSpPr>
            <a:cxnSpLocks/>
            <a:stCxn id="76" idx="1"/>
            <a:endCxn id="78" idx="1"/>
          </p:cNvCxnSpPr>
          <p:nvPr/>
        </p:nvCxnSpPr>
        <p:spPr>
          <a:xfrm rot="10800000" flipH="1">
            <a:off x="2265194" y="1850484"/>
            <a:ext cx="460218" cy="1498718"/>
          </a:xfrm>
          <a:prstGeom prst="bentConnector5">
            <a:avLst>
              <a:gd name="adj1" fmla="val -90083"/>
              <a:gd name="adj2" fmla="val -57092"/>
              <a:gd name="adj3" fmla="val 533578"/>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ACCEE67-8360-CDFB-584E-5AEE2918CD49}"/>
              </a:ext>
            </a:extLst>
          </p:cNvPr>
          <p:cNvCxnSpPr>
            <a:cxnSpLocks/>
            <a:endCxn id="74" idx="3"/>
          </p:cNvCxnSpPr>
          <p:nvPr/>
        </p:nvCxnSpPr>
        <p:spPr>
          <a:xfrm rot="16200000" flipV="1">
            <a:off x="3236158" y="3232945"/>
            <a:ext cx="1251953" cy="557062"/>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D9262FC-CBBF-7E6A-47C2-0DA495C21CED}"/>
              </a:ext>
            </a:extLst>
          </p:cNvPr>
          <p:cNvCxnSpPr>
            <a:cxnSpLocks/>
            <a:endCxn id="99" idx="2"/>
          </p:cNvCxnSpPr>
          <p:nvPr/>
        </p:nvCxnSpPr>
        <p:spPr>
          <a:xfrm flipV="1">
            <a:off x="2510080" y="3944274"/>
            <a:ext cx="3664" cy="25395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ADDD8-5612-5CD8-BABC-8D175FEF1AB4}"/>
              </a:ext>
            </a:extLst>
          </p:cNvPr>
          <p:cNvCxnSpPr>
            <a:cxnSpLocks/>
            <a:endCxn id="101" idx="3"/>
          </p:cNvCxnSpPr>
          <p:nvPr/>
        </p:nvCxnSpPr>
        <p:spPr>
          <a:xfrm flipH="1">
            <a:off x="4610431" y="2218235"/>
            <a:ext cx="93305" cy="20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3FB2EB4-43BB-4C20-C45D-BB12C7FCC2EF}"/>
              </a:ext>
            </a:extLst>
          </p:cNvPr>
          <p:cNvGrpSpPr/>
          <p:nvPr/>
        </p:nvGrpSpPr>
        <p:grpSpPr>
          <a:xfrm>
            <a:off x="2097372" y="2323845"/>
            <a:ext cx="840512" cy="283863"/>
            <a:chOff x="3149748" y="3339499"/>
            <a:chExt cx="1433689" cy="472270"/>
          </a:xfrm>
        </p:grpSpPr>
        <p:grpSp>
          <p:nvGrpSpPr>
            <p:cNvPr id="90" name="Group 89">
              <a:extLst>
                <a:ext uri="{FF2B5EF4-FFF2-40B4-BE49-F238E27FC236}">
                  <a16:creationId xmlns:a16="http://schemas.microsoft.com/office/drawing/2014/main" id="{1B4E6649-A352-D65C-2B0C-FCAE94687E9A}"/>
                </a:ext>
              </a:extLst>
            </p:cNvPr>
            <p:cNvGrpSpPr/>
            <p:nvPr/>
          </p:nvGrpSpPr>
          <p:grpSpPr>
            <a:xfrm>
              <a:off x="3149748" y="3339499"/>
              <a:ext cx="1433689" cy="472270"/>
              <a:chOff x="5447578" y="3203137"/>
              <a:chExt cx="1433689" cy="465935"/>
            </a:xfrm>
          </p:grpSpPr>
          <p:sp>
            <p:nvSpPr>
              <p:cNvPr id="93" name="Oval 92">
                <a:extLst>
                  <a:ext uri="{FF2B5EF4-FFF2-40B4-BE49-F238E27FC236}">
                    <a16:creationId xmlns:a16="http://schemas.microsoft.com/office/drawing/2014/main" id="{E8CF9C1A-C027-989A-2C7A-6DFF4A1D5545}"/>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E0CA40D-C350-D35B-2585-E51F5E3A3225}"/>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38C7B64B-5224-C09E-DDA2-5F8B93EC5ABC}"/>
                  </a:ext>
                </a:extLst>
              </p:cNvPr>
              <p:cNvSpPr/>
              <p:nvPr/>
            </p:nvSpPr>
            <p:spPr>
              <a:xfrm>
                <a:off x="5447578" y="3203137"/>
                <a:ext cx="1433689"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a:extLst>
                  <a:ext uri="{FF2B5EF4-FFF2-40B4-BE49-F238E27FC236}">
                    <a16:creationId xmlns:a16="http://schemas.microsoft.com/office/drawing/2014/main" id="{85644BF0-435D-6533-C12A-C589FC97FAF0}"/>
                  </a:ext>
                </a:extLst>
              </p:cNvPr>
              <p:cNvCxnSpPr>
                <a:cxnSpLocks/>
              </p:cNvCxnSpPr>
              <p:nvPr/>
            </p:nvCxnSpPr>
            <p:spPr>
              <a:xfrm rot="5400000" flipH="1" flipV="1">
                <a:off x="6145200" y="2796154"/>
                <a:ext cx="12700" cy="874889"/>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2BC5C867-83AF-0729-F8C6-4F46D1D17732}"/>
                </a:ext>
              </a:extLst>
            </p:cNvPr>
            <p:cNvPicPr>
              <a:picLocks noChangeAspect="1"/>
            </p:cNvPicPr>
            <p:nvPr/>
          </p:nvPicPr>
          <p:blipFill>
            <a:blip r:embed="rId9"/>
            <a:stretch>
              <a:fillRect/>
            </a:stretch>
          </p:blipFill>
          <p:spPr>
            <a:xfrm>
              <a:off x="3327239" y="3535073"/>
              <a:ext cx="176512" cy="136654"/>
            </a:xfrm>
            <a:prstGeom prst="rect">
              <a:avLst/>
            </a:prstGeom>
          </p:spPr>
        </p:pic>
        <p:pic>
          <p:nvPicPr>
            <p:cNvPr id="92" name="Picture 91">
              <a:extLst>
                <a:ext uri="{FF2B5EF4-FFF2-40B4-BE49-F238E27FC236}">
                  <a16:creationId xmlns:a16="http://schemas.microsoft.com/office/drawing/2014/main" id="{5B0C3EB5-67F4-1A2A-3FD9-E811469CD5FA}"/>
                </a:ext>
              </a:extLst>
            </p:cNvPr>
            <p:cNvPicPr>
              <a:picLocks noChangeAspect="1"/>
            </p:cNvPicPr>
            <p:nvPr/>
          </p:nvPicPr>
          <p:blipFill>
            <a:blip r:embed="rId10"/>
            <a:stretch>
              <a:fillRect/>
            </a:stretch>
          </p:blipFill>
          <p:spPr>
            <a:xfrm>
              <a:off x="4196747" y="3544260"/>
              <a:ext cx="171450" cy="137160"/>
            </a:xfrm>
            <a:prstGeom prst="rect">
              <a:avLst/>
            </a:prstGeom>
          </p:spPr>
        </p:pic>
      </p:grpSp>
      <p:grpSp>
        <p:nvGrpSpPr>
          <p:cNvPr id="50" name="Group 49">
            <a:extLst>
              <a:ext uri="{FF2B5EF4-FFF2-40B4-BE49-F238E27FC236}">
                <a16:creationId xmlns:a16="http://schemas.microsoft.com/office/drawing/2014/main" id="{7281A0DE-6C75-81DA-AA2D-FD4E2389B8B2}"/>
              </a:ext>
            </a:extLst>
          </p:cNvPr>
          <p:cNvGrpSpPr/>
          <p:nvPr/>
        </p:nvGrpSpPr>
        <p:grpSpPr>
          <a:xfrm>
            <a:off x="2097369" y="2750808"/>
            <a:ext cx="840511" cy="280055"/>
            <a:chOff x="3152823" y="4062385"/>
            <a:chExt cx="1433688" cy="465935"/>
          </a:xfrm>
        </p:grpSpPr>
        <p:grpSp>
          <p:nvGrpSpPr>
            <p:cNvPr id="84" name="Group 83">
              <a:extLst>
                <a:ext uri="{FF2B5EF4-FFF2-40B4-BE49-F238E27FC236}">
                  <a16:creationId xmlns:a16="http://schemas.microsoft.com/office/drawing/2014/main" id="{3C1D1F2C-159D-F04C-1CF1-4E68BC07E6DE}"/>
                </a:ext>
              </a:extLst>
            </p:cNvPr>
            <p:cNvGrpSpPr/>
            <p:nvPr/>
          </p:nvGrpSpPr>
          <p:grpSpPr>
            <a:xfrm>
              <a:off x="3152823" y="4062385"/>
              <a:ext cx="1433688" cy="465935"/>
              <a:chOff x="5453565" y="4175741"/>
              <a:chExt cx="1433688" cy="465935"/>
            </a:xfrm>
          </p:grpSpPr>
          <p:sp>
            <p:nvSpPr>
              <p:cNvPr id="87" name="Oval 86">
                <a:extLst>
                  <a:ext uri="{FF2B5EF4-FFF2-40B4-BE49-F238E27FC236}">
                    <a16:creationId xmlns:a16="http://schemas.microsoft.com/office/drawing/2014/main" id="{CA12EDDC-90C7-52C4-2264-5B39DA6D0D8E}"/>
                  </a:ext>
                </a:extLst>
              </p:cNvPr>
              <p:cNvSpPr/>
              <p:nvPr/>
            </p:nvSpPr>
            <p:spPr>
              <a:xfrm>
                <a:off x="5555025" y="4251052"/>
                <a:ext cx="361245" cy="32962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CF4FC1E-ED5E-6597-A0B8-87367EA52C27}"/>
                  </a:ext>
                </a:extLst>
              </p:cNvPr>
              <p:cNvSpPr/>
              <p:nvPr/>
            </p:nvSpPr>
            <p:spPr>
              <a:xfrm>
                <a:off x="6416439" y="424887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0E5B33A6-7394-1ECE-6643-15AE39F2BAE1}"/>
                  </a:ext>
                </a:extLst>
              </p:cNvPr>
              <p:cNvSpPr/>
              <p:nvPr/>
            </p:nvSpPr>
            <p:spPr>
              <a:xfrm>
                <a:off x="5453565" y="4175741"/>
                <a:ext cx="1433688"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A80713B3-05CC-0229-E2DC-41C25D8736A6}"/>
                </a:ext>
              </a:extLst>
            </p:cNvPr>
            <p:cNvPicPr>
              <a:picLocks noChangeAspect="1"/>
            </p:cNvPicPr>
            <p:nvPr/>
          </p:nvPicPr>
          <p:blipFill>
            <a:blip r:embed="rId11"/>
            <a:stretch>
              <a:fillRect/>
            </a:stretch>
          </p:blipFill>
          <p:spPr>
            <a:xfrm>
              <a:off x="3372318" y="4189111"/>
              <a:ext cx="183163" cy="194981"/>
            </a:xfrm>
            <a:prstGeom prst="rect">
              <a:avLst/>
            </a:prstGeom>
          </p:spPr>
        </p:pic>
        <p:pic>
          <p:nvPicPr>
            <p:cNvPr id="86" name="Picture 85">
              <a:extLst>
                <a:ext uri="{FF2B5EF4-FFF2-40B4-BE49-F238E27FC236}">
                  <a16:creationId xmlns:a16="http://schemas.microsoft.com/office/drawing/2014/main" id="{3D0B8710-8444-A324-9D4F-E2B2F5FF802E}"/>
                </a:ext>
              </a:extLst>
            </p:cNvPr>
            <p:cNvPicPr>
              <a:picLocks noChangeAspect="1"/>
            </p:cNvPicPr>
            <p:nvPr/>
          </p:nvPicPr>
          <p:blipFill>
            <a:blip r:embed="rId12"/>
            <a:stretch>
              <a:fillRect/>
            </a:stretch>
          </p:blipFill>
          <p:spPr>
            <a:xfrm>
              <a:off x="4216445" y="4203006"/>
              <a:ext cx="174567" cy="192024"/>
            </a:xfrm>
            <a:prstGeom prst="rect">
              <a:avLst/>
            </a:prstGeom>
          </p:spPr>
        </p:pic>
      </p:grpSp>
      <p:grpSp>
        <p:nvGrpSpPr>
          <p:cNvPr id="51" name="Group 50">
            <a:extLst>
              <a:ext uri="{FF2B5EF4-FFF2-40B4-BE49-F238E27FC236}">
                <a16:creationId xmlns:a16="http://schemas.microsoft.com/office/drawing/2014/main" id="{ACE92987-F247-DA09-A72B-867BA2674685}"/>
              </a:ext>
            </a:extLst>
          </p:cNvPr>
          <p:cNvGrpSpPr/>
          <p:nvPr/>
        </p:nvGrpSpPr>
        <p:grpSpPr>
          <a:xfrm>
            <a:off x="2964975" y="2080220"/>
            <a:ext cx="284582" cy="280055"/>
            <a:chOff x="4731248" y="2934783"/>
            <a:chExt cx="485422" cy="465935"/>
          </a:xfrm>
        </p:grpSpPr>
        <p:sp>
          <p:nvSpPr>
            <p:cNvPr id="82" name="Oval 81">
              <a:extLst>
                <a:ext uri="{FF2B5EF4-FFF2-40B4-BE49-F238E27FC236}">
                  <a16:creationId xmlns:a16="http://schemas.microsoft.com/office/drawing/2014/main" id="{49F290B6-A5CA-67BE-8CB2-1D5CAF26A90F}"/>
                </a:ext>
              </a:extLst>
            </p:cNvPr>
            <p:cNvSpPr/>
            <p:nvPr/>
          </p:nvSpPr>
          <p:spPr>
            <a:xfrm>
              <a:off x="4731248" y="2934783"/>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D0BEDBD-F4AC-0A2A-7AB8-253511BF0AC3}"/>
                </a:ext>
              </a:extLst>
            </p:cNvPr>
            <p:cNvPicPr>
              <a:picLocks noChangeAspect="1"/>
            </p:cNvPicPr>
            <p:nvPr/>
          </p:nvPicPr>
          <p:blipFill>
            <a:blip r:embed="rId13"/>
            <a:stretch>
              <a:fillRect/>
            </a:stretch>
          </p:blipFill>
          <p:spPr>
            <a:xfrm>
              <a:off x="4887256" y="3061045"/>
              <a:ext cx="202370" cy="233990"/>
            </a:xfrm>
            <a:prstGeom prst="rect">
              <a:avLst/>
            </a:prstGeom>
          </p:spPr>
        </p:pic>
      </p:grpSp>
      <p:grpSp>
        <p:nvGrpSpPr>
          <p:cNvPr id="52" name="Group 51">
            <a:extLst>
              <a:ext uri="{FF2B5EF4-FFF2-40B4-BE49-F238E27FC236}">
                <a16:creationId xmlns:a16="http://schemas.microsoft.com/office/drawing/2014/main" id="{FA35405D-670B-5085-57CA-1FCF67BD9AE9}"/>
              </a:ext>
            </a:extLst>
          </p:cNvPr>
          <p:cNvGrpSpPr/>
          <p:nvPr/>
        </p:nvGrpSpPr>
        <p:grpSpPr>
          <a:xfrm>
            <a:off x="3866822" y="2509541"/>
            <a:ext cx="284583" cy="280054"/>
            <a:chOff x="6362199" y="3720075"/>
            <a:chExt cx="485423" cy="465933"/>
          </a:xfrm>
        </p:grpSpPr>
        <p:sp>
          <p:nvSpPr>
            <p:cNvPr id="80" name="Oval 79">
              <a:extLst>
                <a:ext uri="{FF2B5EF4-FFF2-40B4-BE49-F238E27FC236}">
                  <a16:creationId xmlns:a16="http://schemas.microsoft.com/office/drawing/2014/main" id="{6A28D38E-ED86-EA5F-64E1-55495C549A33}"/>
                </a:ext>
              </a:extLst>
            </p:cNvPr>
            <p:cNvSpPr/>
            <p:nvPr/>
          </p:nvSpPr>
          <p:spPr>
            <a:xfrm>
              <a:off x="6362199" y="3720075"/>
              <a:ext cx="485423" cy="465933"/>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6C06FA7-B6E7-953F-81FB-F80AD96782B1}"/>
                </a:ext>
              </a:extLst>
            </p:cNvPr>
            <p:cNvPicPr>
              <a:picLocks noChangeAspect="1"/>
            </p:cNvPicPr>
            <p:nvPr/>
          </p:nvPicPr>
          <p:blipFill>
            <a:blip r:embed="rId14"/>
            <a:stretch>
              <a:fillRect/>
            </a:stretch>
          </p:blipFill>
          <p:spPr>
            <a:xfrm>
              <a:off x="6505221" y="3870715"/>
              <a:ext cx="195165" cy="164672"/>
            </a:xfrm>
            <a:prstGeom prst="rect">
              <a:avLst/>
            </a:prstGeom>
          </p:spPr>
        </p:pic>
      </p:grpSp>
      <p:grpSp>
        <p:nvGrpSpPr>
          <p:cNvPr id="53" name="Group 52">
            <a:extLst>
              <a:ext uri="{FF2B5EF4-FFF2-40B4-BE49-F238E27FC236}">
                <a16:creationId xmlns:a16="http://schemas.microsoft.com/office/drawing/2014/main" id="{09D03868-38E4-CC78-E3A4-06BCDA51318E}"/>
              </a:ext>
            </a:extLst>
          </p:cNvPr>
          <p:cNvGrpSpPr/>
          <p:nvPr/>
        </p:nvGrpSpPr>
        <p:grpSpPr>
          <a:xfrm>
            <a:off x="2141456" y="1684447"/>
            <a:ext cx="625466" cy="332072"/>
            <a:chOff x="3228018" y="2288252"/>
            <a:chExt cx="1066876" cy="552477"/>
          </a:xfrm>
        </p:grpSpPr>
        <p:sp>
          <p:nvSpPr>
            <p:cNvPr id="78" name="Trapezoid 77">
              <a:extLst>
                <a:ext uri="{FF2B5EF4-FFF2-40B4-BE49-F238E27FC236}">
                  <a16:creationId xmlns:a16="http://schemas.microsoft.com/office/drawing/2014/main" id="{1FCCBF3F-AE61-7C11-E3FF-8F971462A74D}"/>
                </a:ext>
              </a:extLst>
            </p:cNvPr>
            <p:cNvSpPr/>
            <p:nvPr/>
          </p:nvSpPr>
          <p:spPr>
            <a:xfrm rot="10800000">
              <a:off x="3228018" y="2288252"/>
              <a:ext cx="1066876" cy="552477"/>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C6EF984-F3A1-4A54-AF9E-3B998A5AFDAE}"/>
                </a:ext>
              </a:extLst>
            </p:cNvPr>
            <p:cNvPicPr>
              <a:picLocks noChangeAspect="1"/>
            </p:cNvPicPr>
            <p:nvPr/>
          </p:nvPicPr>
          <p:blipFill>
            <a:blip r:embed="rId15"/>
            <a:stretch>
              <a:fillRect/>
            </a:stretch>
          </p:blipFill>
          <p:spPr>
            <a:xfrm>
              <a:off x="3593599" y="2482662"/>
              <a:ext cx="321406" cy="241054"/>
            </a:xfrm>
            <a:prstGeom prst="rect">
              <a:avLst/>
            </a:prstGeom>
          </p:spPr>
        </p:pic>
      </p:grpSp>
      <p:grpSp>
        <p:nvGrpSpPr>
          <p:cNvPr id="54" name="Group 53">
            <a:extLst>
              <a:ext uri="{FF2B5EF4-FFF2-40B4-BE49-F238E27FC236}">
                <a16:creationId xmlns:a16="http://schemas.microsoft.com/office/drawing/2014/main" id="{C60F3A7D-5708-619B-5A85-8300A4263B22}"/>
              </a:ext>
            </a:extLst>
          </p:cNvPr>
          <p:cNvGrpSpPr/>
          <p:nvPr/>
        </p:nvGrpSpPr>
        <p:grpSpPr>
          <a:xfrm>
            <a:off x="2220273" y="3169519"/>
            <a:ext cx="579614" cy="359365"/>
            <a:chOff x="3362461" y="4759010"/>
            <a:chExt cx="988666" cy="597885"/>
          </a:xfrm>
        </p:grpSpPr>
        <p:sp>
          <p:nvSpPr>
            <p:cNvPr id="76" name="Trapezoid 75">
              <a:extLst>
                <a:ext uri="{FF2B5EF4-FFF2-40B4-BE49-F238E27FC236}">
                  <a16:creationId xmlns:a16="http://schemas.microsoft.com/office/drawing/2014/main" id="{A7EEBA14-8FE1-FB86-F4E4-3B121F738C78}"/>
                </a:ext>
              </a:extLst>
            </p:cNvPr>
            <p:cNvSpPr/>
            <p:nvPr/>
          </p:nvSpPr>
          <p:spPr>
            <a:xfrm>
              <a:off x="3362461" y="4759010"/>
              <a:ext cx="988666" cy="5978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DC3A6B28-FDCD-4EEA-2765-DD0B2534BBAF}"/>
                </a:ext>
              </a:extLst>
            </p:cNvPr>
            <p:cNvPicPr>
              <a:picLocks noChangeAspect="1"/>
            </p:cNvPicPr>
            <p:nvPr/>
          </p:nvPicPr>
          <p:blipFill>
            <a:blip r:embed="rId16"/>
            <a:stretch>
              <a:fillRect/>
            </a:stretch>
          </p:blipFill>
          <p:spPr>
            <a:xfrm>
              <a:off x="3622344" y="4875019"/>
              <a:ext cx="351038" cy="223388"/>
            </a:xfrm>
            <a:prstGeom prst="rect">
              <a:avLst/>
            </a:prstGeom>
          </p:spPr>
        </p:pic>
      </p:grpSp>
      <p:grpSp>
        <p:nvGrpSpPr>
          <p:cNvPr id="55" name="Group 54">
            <a:extLst>
              <a:ext uri="{FF2B5EF4-FFF2-40B4-BE49-F238E27FC236}">
                <a16:creationId xmlns:a16="http://schemas.microsoft.com/office/drawing/2014/main" id="{4434F86E-3E19-209C-4BE5-2922B9C705C5}"/>
              </a:ext>
            </a:extLst>
          </p:cNvPr>
          <p:cNvGrpSpPr/>
          <p:nvPr/>
        </p:nvGrpSpPr>
        <p:grpSpPr>
          <a:xfrm>
            <a:off x="3282474" y="2709756"/>
            <a:ext cx="301129" cy="351485"/>
            <a:chOff x="5174293" y="3994089"/>
            <a:chExt cx="513645" cy="584776"/>
          </a:xfrm>
        </p:grpSpPr>
        <p:sp>
          <p:nvSpPr>
            <p:cNvPr id="74" name="Rectangle 73">
              <a:extLst>
                <a:ext uri="{FF2B5EF4-FFF2-40B4-BE49-F238E27FC236}">
                  <a16:creationId xmlns:a16="http://schemas.microsoft.com/office/drawing/2014/main" id="{3C322C28-91EB-328E-1E65-C432ACCC8541}"/>
                </a:ext>
              </a:extLst>
            </p:cNvPr>
            <p:cNvSpPr/>
            <p:nvPr/>
          </p:nvSpPr>
          <p:spPr>
            <a:xfrm>
              <a:off x="5174293" y="3994089"/>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E6ECA49B-D3FA-62C5-0D93-292DC04143CB}"/>
                </a:ext>
              </a:extLst>
            </p:cNvPr>
            <p:cNvPicPr>
              <a:picLocks noChangeAspect="1"/>
            </p:cNvPicPr>
            <p:nvPr/>
          </p:nvPicPr>
          <p:blipFill>
            <a:blip r:embed="rId17"/>
            <a:stretch>
              <a:fillRect/>
            </a:stretch>
          </p:blipFill>
          <p:spPr>
            <a:xfrm>
              <a:off x="5292591" y="4193475"/>
              <a:ext cx="337813" cy="253361"/>
            </a:xfrm>
            <a:prstGeom prst="rect">
              <a:avLst/>
            </a:prstGeom>
          </p:spPr>
        </p:pic>
      </p:grpSp>
      <p:grpSp>
        <p:nvGrpSpPr>
          <p:cNvPr id="56" name="Group 55">
            <a:extLst>
              <a:ext uri="{FF2B5EF4-FFF2-40B4-BE49-F238E27FC236}">
                <a16:creationId xmlns:a16="http://schemas.microsoft.com/office/drawing/2014/main" id="{9148D8B2-D7CA-A2AD-5ED0-DB598C0B4B5F}"/>
              </a:ext>
            </a:extLst>
          </p:cNvPr>
          <p:cNvGrpSpPr/>
          <p:nvPr/>
        </p:nvGrpSpPr>
        <p:grpSpPr>
          <a:xfrm>
            <a:off x="1712822" y="1729723"/>
            <a:ext cx="211784" cy="1407436"/>
            <a:chOff x="2361706" y="2330804"/>
            <a:chExt cx="361247" cy="2341591"/>
          </a:xfrm>
        </p:grpSpPr>
        <p:grpSp>
          <p:nvGrpSpPr>
            <p:cNvPr id="65" name="Group 64">
              <a:extLst>
                <a:ext uri="{FF2B5EF4-FFF2-40B4-BE49-F238E27FC236}">
                  <a16:creationId xmlns:a16="http://schemas.microsoft.com/office/drawing/2014/main" id="{DFF7CB0C-B5AB-7E77-5156-3A8F000CC467}"/>
                </a:ext>
              </a:extLst>
            </p:cNvPr>
            <p:cNvGrpSpPr/>
            <p:nvPr/>
          </p:nvGrpSpPr>
          <p:grpSpPr>
            <a:xfrm>
              <a:off x="2361706" y="2330804"/>
              <a:ext cx="361247" cy="2341591"/>
              <a:chOff x="4363154" y="1795783"/>
              <a:chExt cx="361247" cy="2341591"/>
            </a:xfrm>
          </p:grpSpPr>
          <p:sp>
            <p:nvSpPr>
              <p:cNvPr id="70" name="Rectangle 69">
                <a:extLst>
                  <a:ext uri="{FF2B5EF4-FFF2-40B4-BE49-F238E27FC236}">
                    <a16:creationId xmlns:a16="http://schemas.microsoft.com/office/drawing/2014/main" id="{0F7AC0BD-7D25-B600-55BE-255181931DE4}"/>
                  </a:ext>
                </a:extLst>
              </p:cNvPr>
              <p:cNvSpPr/>
              <p:nvPr/>
            </p:nvSpPr>
            <p:spPr>
              <a:xfrm>
                <a:off x="4363156" y="2967822"/>
                <a:ext cx="361245" cy="584776"/>
              </a:xfrm>
              <a:prstGeom prst="rect">
                <a:avLst/>
              </a:prstGeom>
              <a:solidFill>
                <a:srgbClr val="ECBBC4">
                  <a:alpha val="27688"/>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E8494C-0C1A-4C22-64E1-BA90BB57E2BF}"/>
                  </a:ext>
                </a:extLst>
              </p:cNvPr>
              <p:cNvSpPr/>
              <p:nvPr/>
            </p:nvSpPr>
            <p:spPr>
              <a:xfrm>
                <a:off x="4363154" y="3552598"/>
                <a:ext cx="361245" cy="584776"/>
              </a:xfrm>
              <a:prstGeom prst="rect">
                <a:avLst/>
              </a:prstGeom>
              <a:solidFill>
                <a:schemeClr val="accent4">
                  <a:lumMod val="40000"/>
                  <a:lumOff val="60000"/>
                  <a:alpha val="21000"/>
                </a:schemeClr>
              </a:solidFill>
              <a:ln>
                <a:solidFill>
                  <a:schemeClr val="accent4">
                    <a:lumMod val="75000"/>
                    <a:alpha val="237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1677785-855D-363F-6EBF-E1B8D5E6D37C}"/>
                  </a:ext>
                </a:extLst>
              </p:cNvPr>
              <p:cNvSpPr/>
              <p:nvPr/>
            </p:nvSpPr>
            <p:spPr>
              <a:xfrm>
                <a:off x="4363154" y="1795783"/>
                <a:ext cx="361245" cy="584776"/>
              </a:xfrm>
              <a:prstGeom prst="rect">
                <a:avLst/>
              </a:prstGeom>
              <a:solidFill>
                <a:schemeClr val="accent5">
                  <a:lumMod val="20000"/>
                  <a:lumOff val="80000"/>
                  <a:alpha val="31000"/>
                </a:schemeClr>
              </a:solidFill>
              <a:ln>
                <a:solidFill>
                  <a:schemeClr val="accent5">
                    <a:lumMod val="60000"/>
                    <a:lumOff val="4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0B2F7BE-32D3-261F-BF05-2D3DC3243616}"/>
                  </a:ext>
                </a:extLst>
              </p:cNvPr>
              <p:cNvSpPr/>
              <p:nvPr/>
            </p:nvSpPr>
            <p:spPr>
              <a:xfrm>
                <a:off x="4363155" y="2383046"/>
                <a:ext cx="361245" cy="584776"/>
              </a:xfrm>
              <a:prstGeom prst="rect">
                <a:avLst/>
              </a:prstGeom>
              <a:solidFill>
                <a:schemeClr val="accent4">
                  <a:lumMod val="20000"/>
                  <a:lumOff val="80000"/>
                  <a:alpha val="24000"/>
                </a:schemeClr>
              </a:solidFill>
              <a:ln>
                <a:solidFill>
                  <a:schemeClr val="accent4">
                    <a:lumMod val="60000"/>
                    <a:lumOff val="40000"/>
                    <a:alpha val="2915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3B742537-8943-DF57-D7A5-4E2AB4E78891}"/>
                </a:ext>
              </a:extLst>
            </p:cNvPr>
            <p:cNvPicPr>
              <a:picLocks noChangeAspect="1"/>
            </p:cNvPicPr>
            <p:nvPr/>
          </p:nvPicPr>
          <p:blipFill>
            <a:blip r:embed="rId18">
              <a:alphaModFix amt="31000"/>
            </a:blip>
            <a:stretch>
              <a:fillRect/>
            </a:stretch>
          </p:blipFill>
          <p:spPr>
            <a:xfrm>
              <a:off x="2444094" y="2580315"/>
              <a:ext cx="196850" cy="139700"/>
            </a:xfrm>
            <a:prstGeom prst="rect">
              <a:avLst/>
            </a:prstGeom>
          </p:spPr>
        </p:pic>
        <p:pic>
          <p:nvPicPr>
            <p:cNvPr id="67" name="Picture 66">
              <a:extLst>
                <a:ext uri="{FF2B5EF4-FFF2-40B4-BE49-F238E27FC236}">
                  <a16:creationId xmlns:a16="http://schemas.microsoft.com/office/drawing/2014/main" id="{906A4F5D-5DD7-DF2F-B011-1023D97E6064}"/>
                </a:ext>
              </a:extLst>
            </p:cNvPr>
            <p:cNvPicPr>
              <a:picLocks noChangeAspect="1"/>
            </p:cNvPicPr>
            <p:nvPr/>
          </p:nvPicPr>
          <p:blipFill>
            <a:blip r:embed="rId19">
              <a:alphaModFix amt="25000"/>
            </a:blip>
            <a:stretch>
              <a:fillRect/>
            </a:stretch>
          </p:blipFill>
          <p:spPr>
            <a:xfrm>
              <a:off x="2454717" y="3143555"/>
              <a:ext cx="165100" cy="139700"/>
            </a:xfrm>
            <a:prstGeom prst="rect">
              <a:avLst/>
            </a:prstGeom>
          </p:spPr>
        </p:pic>
        <p:pic>
          <p:nvPicPr>
            <p:cNvPr id="68" name="Picture 67">
              <a:extLst>
                <a:ext uri="{FF2B5EF4-FFF2-40B4-BE49-F238E27FC236}">
                  <a16:creationId xmlns:a16="http://schemas.microsoft.com/office/drawing/2014/main" id="{79EB99F9-19CF-5874-DCD2-369A108695FC}"/>
                </a:ext>
              </a:extLst>
            </p:cNvPr>
            <p:cNvPicPr>
              <a:picLocks noChangeAspect="1"/>
            </p:cNvPicPr>
            <p:nvPr/>
          </p:nvPicPr>
          <p:blipFill>
            <a:blip r:embed="rId20">
              <a:alphaModFix amt="24000"/>
            </a:blip>
            <a:stretch>
              <a:fillRect/>
            </a:stretch>
          </p:blipFill>
          <p:spPr>
            <a:xfrm>
              <a:off x="2414744" y="3730263"/>
              <a:ext cx="273050" cy="184150"/>
            </a:xfrm>
            <a:prstGeom prst="rect">
              <a:avLst/>
            </a:prstGeom>
          </p:spPr>
        </p:pic>
        <p:pic>
          <p:nvPicPr>
            <p:cNvPr id="69" name="Picture 68">
              <a:extLst>
                <a:ext uri="{FF2B5EF4-FFF2-40B4-BE49-F238E27FC236}">
                  <a16:creationId xmlns:a16="http://schemas.microsoft.com/office/drawing/2014/main" id="{B6277CAA-D212-B564-57FF-58846E369221}"/>
                </a:ext>
              </a:extLst>
            </p:cNvPr>
            <p:cNvPicPr>
              <a:picLocks noChangeAspect="1"/>
            </p:cNvPicPr>
            <p:nvPr/>
          </p:nvPicPr>
          <p:blipFill>
            <a:blip r:embed="rId21">
              <a:alphaModFix amt="22000"/>
            </a:blip>
            <a:stretch>
              <a:fillRect/>
            </a:stretch>
          </p:blipFill>
          <p:spPr>
            <a:xfrm>
              <a:off x="2375868" y="4266367"/>
              <a:ext cx="342900" cy="184150"/>
            </a:xfrm>
            <a:prstGeom prst="rect">
              <a:avLst/>
            </a:prstGeom>
          </p:spPr>
        </p:pic>
      </p:grpSp>
      <p:grpSp>
        <p:nvGrpSpPr>
          <p:cNvPr id="57" name="Group 56">
            <a:extLst>
              <a:ext uri="{FF2B5EF4-FFF2-40B4-BE49-F238E27FC236}">
                <a16:creationId xmlns:a16="http://schemas.microsoft.com/office/drawing/2014/main" id="{A30B05CA-29DA-53E5-7AFD-8DE8036733E3}"/>
              </a:ext>
            </a:extLst>
          </p:cNvPr>
          <p:cNvGrpSpPr/>
          <p:nvPr/>
        </p:nvGrpSpPr>
        <p:grpSpPr>
          <a:xfrm>
            <a:off x="2163021" y="915920"/>
            <a:ext cx="856303" cy="535647"/>
            <a:chOff x="9263823" y="2378395"/>
            <a:chExt cx="1460624" cy="891171"/>
          </a:xfrm>
        </p:grpSpPr>
        <p:sp>
          <p:nvSpPr>
            <p:cNvPr id="63" name="Trapezoid 62">
              <a:extLst>
                <a:ext uri="{FF2B5EF4-FFF2-40B4-BE49-F238E27FC236}">
                  <a16:creationId xmlns:a16="http://schemas.microsoft.com/office/drawing/2014/main" id="{9D897871-D4A6-AAFE-8552-CB456C6434D8}"/>
                </a:ext>
              </a:extLst>
            </p:cNvPr>
            <p:cNvSpPr/>
            <p:nvPr/>
          </p:nvSpPr>
          <p:spPr>
            <a:xfrm rot="16200000">
              <a:off x="9548549" y="2093669"/>
              <a:ext cx="891171" cy="1460624"/>
            </a:xfrm>
            <a:prstGeom prst="trapezoid">
              <a:avLst/>
            </a:prstGeom>
            <a:solidFill>
              <a:srgbClr val="96D8BF">
                <a:alpha val="31000"/>
              </a:srgbClr>
            </a:solidFill>
            <a:ln>
              <a:solidFill>
                <a:srgbClr val="00B05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267DBDE-A866-79C5-66B0-EF582212260E}"/>
                </a:ext>
              </a:extLst>
            </p:cNvPr>
            <p:cNvPicPr>
              <a:picLocks noChangeAspect="1"/>
            </p:cNvPicPr>
            <p:nvPr/>
          </p:nvPicPr>
          <p:blipFill>
            <a:blip r:embed="rId22">
              <a:alphaModFix amt="31000"/>
            </a:blip>
            <a:stretch>
              <a:fillRect/>
            </a:stretch>
          </p:blipFill>
          <p:spPr>
            <a:xfrm>
              <a:off x="9296275" y="2725581"/>
              <a:ext cx="1336239" cy="165516"/>
            </a:xfrm>
            <a:prstGeom prst="rect">
              <a:avLst/>
            </a:prstGeom>
          </p:spPr>
        </p:pic>
      </p:grpSp>
      <p:pic>
        <p:nvPicPr>
          <p:cNvPr id="58" name="Picture 57">
            <a:extLst>
              <a:ext uri="{FF2B5EF4-FFF2-40B4-BE49-F238E27FC236}">
                <a16:creationId xmlns:a16="http://schemas.microsoft.com/office/drawing/2014/main" id="{4A49DAB0-1864-EB5B-40BB-7382CA8C2CDF}"/>
              </a:ext>
            </a:extLst>
          </p:cNvPr>
          <p:cNvPicPr>
            <a:picLocks noChangeAspect="1"/>
          </p:cNvPicPr>
          <p:nvPr/>
        </p:nvPicPr>
        <p:blipFill>
          <a:blip r:embed="rId23">
            <a:alphaModFix amt="36000"/>
          </a:blip>
          <a:stretch>
            <a:fillRect/>
          </a:stretch>
        </p:blipFill>
        <p:spPr>
          <a:xfrm>
            <a:off x="1009632" y="1193914"/>
            <a:ext cx="416978" cy="116038"/>
          </a:xfrm>
          <a:prstGeom prst="rect">
            <a:avLst/>
          </a:prstGeom>
        </p:spPr>
      </p:pic>
      <p:pic>
        <p:nvPicPr>
          <p:cNvPr id="59" name="Picture 58">
            <a:extLst>
              <a:ext uri="{FF2B5EF4-FFF2-40B4-BE49-F238E27FC236}">
                <a16:creationId xmlns:a16="http://schemas.microsoft.com/office/drawing/2014/main" id="{191B369F-1FBD-AFCA-CFA9-0C24D2B651E5}"/>
              </a:ext>
            </a:extLst>
          </p:cNvPr>
          <p:cNvPicPr>
            <a:picLocks noChangeAspect="1"/>
          </p:cNvPicPr>
          <p:nvPr/>
        </p:nvPicPr>
        <p:blipFill>
          <a:blip r:embed="rId24">
            <a:alphaModFix amt="38000"/>
          </a:blip>
          <a:stretch>
            <a:fillRect/>
          </a:stretch>
        </p:blipFill>
        <p:spPr>
          <a:xfrm>
            <a:off x="1016363" y="1925099"/>
            <a:ext cx="387194" cy="116038"/>
          </a:xfrm>
          <a:prstGeom prst="rect">
            <a:avLst/>
          </a:prstGeom>
        </p:spPr>
      </p:pic>
      <p:pic>
        <p:nvPicPr>
          <p:cNvPr id="60" name="Picture 59">
            <a:extLst>
              <a:ext uri="{FF2B5EF4-FFF2-40B4-BE49-F238E27FC236}">
                <a16:creationId xmlns:a16="http://schemas.microsoft.com/office/drawing/2014/main" id="{B79343BD-F4D4-5AC6-E299-FFA91BECD02C}"/>
              </a:ext>
            </a:extLst>
          </p:cNvPr>
          <p:cNvPicPr>
            <a:picLocks noChangeAspect="1"/>
          </p:cNvPicPr>
          <p:nvPr/>
        </p:nvPicPr>
        <p:blipFill>
          <a:blip r:embed="rId25">
            <a:alphaModFix amt="34000"/>
          </a:blip>
          <a:stretch>
            <a:fillRect/>
          </a:stretch>
        </p:blipFill>
        <p:spPr>
          <a:xfrm>
            <a:off x="1018159" y="2655674"/>
            <a:ext cx="469689" cy="133921"/>
          </a:xfrm>
          <a:prstGeom prst="rect">
            <a:avLst/>
          </a:prstGeom>
        </p:spPr>
      </p:pic>
      <p:pic>
        <p:nvPicPr>
          <p:cNvPr id="61" name="Picture 60">
            <a:extLst>
              <a:ext uri="{FF2B5EF4-FFF2-40B4-BE49-F238E27FC236}">
                <a16:creationId xmlns:a16="http://schemas.microsoft.com/office/drawing/2014/main" id="{B0F13CF2-7DA6-BF07-5208-791D2D5B65F2}"/>
              </a:ext>
            </a:extLst>
          </p:cNvPr>
          <p:cNvPicPr>
            <a:picLocks noChangeAspect="1"/>
          </p:cNvPicPr>
          <p:nvPr/>
        </p:nvPicPr>
        <p:blipFill>
          <a:blip r:embed="rId26">
            <a:alphaModFix amt="35000"/>
          </a:blip>
          <a:stretch>
            <a:fillRect/>
          </a:stretch>
        </p:blipFill>
        <p:spPr>
          <a:xfrm>
            <a:off x="1001527" y="3412121"/>
            <a:ext cx="479091" cy="119615"/>
          </a:xfrm>
          <a:prstGeom prst="rect">
            <a:avLst/>
          </a:prstGeom>
        </p:spPr>
      </p:pic>
      <p:pic>
        <p:nvPicPr>
          <p:cNvPr id="62" name="Picture 61">
            <a:extLst>
              <a:ext uri="{FF2B5EF4-FFF2-40B4-BE49-F238E27FC236}">
                <a16:creationId xmlns:a16="http://schemas.microsoft.com/office/drawing/2014/main" id="{76C42660-E895-733B-3C3C-E603C30ED712}"/>
              </a:ext>
            </a:extLst>
          </p:cNvPr>
          <p:cNvPicPr>
            <a:picLocks noChangeAspect="1"/>
          </p:cNvPicPr>
          <p:nvPr/>
        </p:nvPicPr>
        <p:blipFill>
          <a:blip r:embed="rId27"/>
          <a:stretch>
            <a:fillRect/>
          </a:stretch>
        </p:blipFill>
        <p:spPr>
          <a:xfrm>
            <a:off x="2472679" y="1447492"/>
            <a:ext cx="524057" cy="116255"/>
          </a:xfrm>
          <a:prstGeom prst="rect">
            <a:avLst/>
          </a:prstGeom>
        </p:spPr>
      </p:pic>
      <p:grpSp>
        <p:nvGrpSpPr>
          <p:cNvPr id="115" name="Group 114">
            <a:extLst>
              <a:ext uri="{FF2B5EF4-FFF2-40B4-BE49-F238E27FC236}">
                <a16:creationId xmlns:a16="http://schemas.microsoft.com/office/drawing/2014/main" id="{EBFE5884-722D-D340-93B3-8696182D3E4B}"/>
              </a:ext>
            </a:extLst>
          </p:cNvPr>
          <p:cNvGrpSpPr/>
          <p:nvPr/>
        </p:nvGrpSpPr>
        <p:grpSpPr>
          <a:xfrm>
            <a:off x="2144399" y="4224331"/>
            <a:ext cx="1962249" cy="541987"/>
            <a:chOff x="6881353" y="4202875"/>
            <a:chExt cx="1962249" cy="541987"/>
          </a:xfrm>
        </p:grpSpPr>
        <p:cxnSp>
          <p:nvCxnSpPr>
            <p:cNvPr id="116" name="Straight Arrow Connector 115">
              <a:extLst>
                <a:ext uri="{FF2B5EF4-FFF2-40B4-BE49-F238E27FC236}">
                  <a16:creationId xmlns:a16="http://schemas.microsoft.com/office/drawing/2014/main" id="{159FA217-9378-804A-0C37-A16B55D3C9E8}"/>
                </a:ext>
              </a:extLst>
            </p:cNvPr>
            <p:cNvCxnSpPr>
              <a:cxnSpLocks/>
            </p:cNvCxnSpPr>
            <p:nvPr/>
          </p:nvCxnSpPr>
          <p:spPr>
            <a:xfrm>
              <a:off x="6884914" y="4367445"/>
              <a:ext cx="342540" cy="0"/>
            </a:xfrm>
            <a:prstGeom prst="straightConnector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A7E9C14-1E37-CAE4-354B-6A0A65A1B960}"/>
                </a:ext>
              </a:extLst>
            </p:cNvPr>
            <p:cNvSpPr txBox="1"/>
            <p:nvPr/>
          </p:nvSpPr>
          <p:spPr>
            <a:xfrm>
              <a:off x="7227454" y="4202875"/>
              <a:ext cx="1394934" cy="276999"/>
            </a:xfrm>
            <a:prstGeom prst="rect">
              <a:avLst/>
            </a:prstGeom>
            <a:noFill/>
          </p:spPr>
          <p:txBody>
            <a:bodyPr wrap="none" rtlCol="0">
              <a:spAutoFit/>
            </a:bodyPr>
            <a:lstStyle/>
            <a:p>
              <a:r>
                <a:rPr lang="en-US" sz="1200" dirty="0"/>
                <a:t>Back Propagation</a:t>
              </a:r>
            </a:p>
          </p:txBody>
        </p:sp>
        <p:cxnSp>
          <p:nvCxnSpPr>
            <p:cNvPr id="118" name="Straight Arrow Connector 117">
              <a:extLst>
                <a:ext uri="{FF2B5EF4-FFF2-40B4-BE49-F238E27FC236}">
                  <a16:creationId xmlns:a16="http://schemas.microsoft.com/office/drawing/2014/main" id="{1EE630FA-2E68-6773-C9EC-537054056073}"/>
                </a:ext>
              </a:extLst>
            </p:cNvPr>
            <p:cNvCxnSpPr>
              <a:cxnSpLocks/>
            </p:cNvCxnSpPr>
            <p:nvPr/>
          </p:nvCxnSpPr>
          <p:spPr>
            <a:xfrm>
              <a:off x="6881353" y="4619842"/>
              <a:ext cx="3461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20450274-8B93-CFB1-FAC1-CD1CD04D9E4A}"/>
                </a:ext>
              </a:extLst>
            </p:cNvPr>
            <p:cNvSpPr txBox="1"/>
            <p:nvPr/>
          </p:nvSpPr>
          <p:spPr>
            <a:xfrm>
              <a:off x="7227454" y="4467863"/>
              <a:ext cx="1616148" cy="276999"/>
            </a:xfrm>
            <a:prstGeom prst="rect">
              <a:avLst/>
            </a:prstGeom>
            <a:noFill/>
          </p:spPr>
          <p:txBody>
            <a:bodyPr wrap="none" rtlCol="0">
              <a:spAutoFit/>
            </a:bodyPr>
            <a:lstStyle/>
            <a:p>
              <a:r>
                <a:rPr lang="en-US" sz="1200" dirty="0"/>
                <a:t>Forward Propagation</a:t>
              </a:r>
            </a:p>
          </p:txBody>
        </p:sp>
      </p:grpSp>
      <p:grpSp>
        <p:nvGrpSpPr>
          <p:cNvPr id="120" name="Group 119">
            <a:extLst>
              <a:ext uri="{FF2B5EF4-FFF2-40B4-BE49-F238E27FC236}">
                <a16:creationId xmlns:a16="http://schemas.microsoft.com/office/drawing/2014/main" id="{6287078E-1CC1-496D-DD9F-FCA32B50B49B}"/>
              </a:ext>
            </a:extLst>
          </p:cNvPr>
          <p:cNvGrpSpPr/>
          <p:nvPr/>
        </p:nvGrpSpPr>
        <p:grpSpPr>
          <a:xfrm>
            <a:off x="670315" y="4033490"/>
            <a:ext cx="916262" cy="566985"/>
            <a:chOff x="227097" y="5734423"/>
            <a:chExt cx="1553425" cy="918033"/>
          </a:xfrm>
        </p:grpSpPr>
        <p:pic>
          <p:nvPicPr>
            <p:cNvPr id="121" name="Picture 120">
              <a:extLst>
                <a:ext uri="{FF2B5EF4-FFF2-40B4-BE49-F238E27FC236}">
                  <a16:creationId xmlns:a16="http://schemas.microsoft.com/office/drawing/2014/main" id="{F252AFBB-A001-4C55-E1F8-1C160CB87EAE}"/>
                </a:ext>
              </a:extLst>
            </p:cNvPr>
            <p:cNvPicPr>
              <a:picLocks noChangeAspect="1"/>
            </p:cNvPicPr>
            <p:nvPr/>
          </p:nvPicPr>
          <p:blipFill>
            <a:blip r:embed="rId28"/>
            <a:stretch>
              <a:fillRect/>
            </a:stretch>
          </p:blipFill>
          <p:spPr>
            <a:xfrm>
              <a:off x="227097" y="5734423"/>
              <a:ext cx="1553425" cy="242561"/>
            </a:xfrm>
            <a:prstGeom prst="rect">
              <a:avLst/>
            </a:prstGeom>
          </p:spPr>
        </p:pic>
        <p:pic>
          <p:nvPicPr>
            <p:cNvPr id="122" name="Picture 121">
              <a:extLst>
                <a:ext uri="{FF2B5EF4-FFF2-40B4-BE49-F238E27FC236}">
                  <a16:creationId xmlns:a16="http://schemas.microsoft.com/office/drawing/2014/main" id="{FDD941E5-F10E-5181-B377-1346F14B801F}"/>
                </a:ext>
              </a:extLst>
            </p:cNvPr>
            <p:cNvPicPr>
              <a:picLocks noChangeAspect="1"/>
            </p:cNvPicPr>
            <p:nvPr/>
          </p:nvPicPr>
          <p:blipFill>
            <a:blip r:embed="rId29"/>
            <a:stretch>
              <a:fillRect/>
            </a:stretch>
          </p:blipFill>
          <p:spPr>
            <a:xfrm>
              <a:off x="227097" y="6001165"/>
              <a:ext cx="1377955" cy="242561"/>
            </a:xfrm>
            <a:prstGeom prst="rect">
              <a:avLst/>
            </a:prstGeom>
          </p:spPr>
        </p:pic>
        <p:pic>
          <p:nvPicPr>
            <p:cNvPr id="123" name="Picture 122">
              <a:extLst>
                <a:ext uri="{FF2B5EF4-FFF2-40B4-BE49-F238E27FC236}">
                  <a16:creationId xmlns:a16="http://schemas.microsoft.com/office/drawing/2014/main" id="{949831C3-5F41-8194-76A3-82DD1A215B20}"/>
                </a:ext>
              </a:extLst>
            </p:cNvPr>
            <p:cNvPicPr>
              <a:picLocks noChangeAspect="1"/>
            </p:cNvPicPr>
            <p:nvPr/>
          </p:nvPicPr>
          <p:blipFill>
            <a:blip r:embed="rId30"/>
            <a:stretch>
              <a:fillRect/>
            </a:stretch>
          </p:blipFill>
          <p:spPr>
            <a:xfrm>
              <a:off x="227097" y="6243726"/>
              <a:ext cx="1068302" cy="196113"/>
            </a:xfrm>
            <a:prstGeom prst="rect">
              <a:avLst/>
            </a:prstGeom>
          </p:spPr>
        </p:pic>
        <p:pic>
          <p:nvPicPr>
            <p:cNvPr id="124" name="Picture 123">
              <a:extLst>
                <a:ext uri="{FF2B5EF4-FFF2-40B4-BE49-F238E27FC236}">
                  <a16:creationId xmlns:a16="http://schemas.microsoft.com/office/drawing/2014/main" id="{FADCCD39-AFFF-5AA4-2ACC-736185EAE75B}"/>
                </a:ext>
              </a:extLst>
            </p:cNvPr>
            <p:cNvPicPr>
              <a:picLocks noChangeAspect="1"/>
            </p:cNvPicPr>
            <p:nvPr/>
          </p:nvPicPr>
          <p:blipFill>
            <a:blip r:embed="rId31"/>
            <a:stretch>
              <a:fillRect/>
            </a:stretch>
          </p:blipFill>
          <p:spPr>
            <a:xfrm>
              <a:off x="227097" y="6456343"/>
              <a:ext cx="1150876" cy="196113"/>
            </a:xfrm>
            <a:prstGeom prst="rect">
              <a:avLst/>
            </a:prstGeom>
          </p:spPr>
        </p:pic>
      </p:grpSp>
      <p:pic>
        <p:nvPicPr>
          <p:cNvPr id="131" name="Google Shape;383;p42">
            <a:extLst>
              <a:ext uri="{FF2B5EF4-FFF2-40B4-BE49-F238E27FC236}">
                <a16:creationId xmlns:a16="http://schemas.microsoft.com/office/drawing/2014/main" id="{4347EC0F-C646-5627-9FAA-069C2A42A35A}"/>
              </a:ext>
            </a:extLst>
          </p:cNvPr>
          <p:cNvPicPr preferRelativeResize="0"/>
          <p:nvPr/>
        </p:nvPicPr>
        <p:blipFill>
          <a:blip r:embed="rId32">
            <a:alphaModFix/>
          </a:blip>
          <a:stretch>
            <a:fillRect/>
          </a:stretch>
        </p:blipFill>
        <p:spPr>
          <a:xfrm>
            <a:off x="4898579" y="826383"/>
            <a:ext cx="3702311" cy="397701"/>
          </a:xfrm>
          <a:prstGeom prst="rect">
            <a:avLst/>
          </a:prstGeom>
          <a:noFill/>
          <a:ln>
            <a:noFill/>
          </a:ln>
        </p:spPr>
      </p:pic>
      <p:sp>
        <p:nvSpPr>
          <p:cNvPr id="132" name="Google Shape;408;p44">
            <a:extLst>
              <a:ext uri="{FF2B5EF4-FFF2-40B4-BE49-F238E27FC236}">
                <a16:creationId xmlns:a16="http://schemas.microsoft.com/office/drawing/2014/main" id="{42B4258C-A446-7A5C-412D-49518281300B}"/>
              </a:ext>
            </a:extLst>
          </p:cNvPr>
          <p:cNvSpPr txBox="1">
            <a:spLocks/>
          </p:cNvSpPr>
          <p:nvPr/>
        </p:nvSpPr>
        <p:spPr>
          <a:xfrm>
            <a:off x="4762498" y="1286808"/>
            <a:ext cx="3945021" cy="116873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I(</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G(</a:t>
            </a:r>
            <a:r>
              <a:rPr lang="en-US" sz="1600" kern="0" dirty="0" err="1">
                <a:solidFill>
                  <a:schemeClr val="dk1"/>
                </a:solidFill>
              </a:rPr>
              <a:t>z</a:t>
            </a:r>
            <a:r>
              <a:rPr lang="en-US" sz="1600" kern="0" baseline="-25000" dirty="0" err="1">
                <a:solidFill>
                  <a:schemeClr val="dk1"/>
                </a:solidFill>
              </a:rPr>
              <a:t>G</a:t>
            </a:r>
            <a:r>
              <a:rPr lang="en-US" sz="1600" kern="0" dirty="0">
                <a:solidFill>
                  <a:schemeClr val="dk1"/>
                </a:solidFill>
              </a:rPr>
              <a:t>, </a:t>
            </a:r>
            <a:r>
              <a:rPr lang="en-US" sz="1600" kern="0" dirty="0" err="1">
                <a:solidFill>
                  <a:schemeClr val="dk1"/>
                </a:solidFill>
              </a:rPr>
              <a:t>z</a:t>
            </a:r>
            <a:r>
              <a:rPr lang="en-US" sz="1600" kern="0" baseline="-25000" dirty="0" err="1">
                <a:solidFill>
                  <a:schemeClr val="dk1"/>
                </a:solidFill>
              </a:rPr>
              <a:t>c</a:t>
            </a:r>
            <a:r>
              <a:rPr lang="en-US" sz="1600" kern="0" dirty="0">
                <a:solidFill>
                  <a:schemeClr val="dk1"/>
                </a:solidFill>
              </a:rPr>
              <a:t>)) is harder to optimize due to p(</a:t>
            </a:r>
            <a:r>
              <a:rPr lang="en-US" sz="1600" kern="0" dirty="0" err="1">
                <a:solidFill>
                  <a:schemeClr val="dk1"/>
                </a:solidFill>
              </a:rPr>
              <a:t>z</a:t>
            </a:r>
            <a:r>
              <a:rPr lang="en-US" sz="1600" kern="0" baseline="-25000" dirty="0" err="1">
                <a:solidFill>
                  <a:schemeClr val="dk1"/>
                </a:solidFill>
              </a:rPr>
              <a:t>c</a:t>
            </a:r>
            <a:r>
              <a:rPr lang="en-US" sz="1600" kern="0" dirty="0" err="1">
                <a:solidFill>
                  <a:schemeClr val="dk1"/>
                </a:solidFill>
              </a:rPr>
              <a:t>|x</a:t>
            </a:r>
            <a:r>
              <a:rPr lang="en-US" sz="1600" kern="0" dirty="0">
                <a:solidFill>
                  <a:schemeClr val="dk1"/>
                </a:solidFill>
              </a:rPr>
              <a:t>), so using a variational distribution Q(</a:t>
            </a:r>
            <a:r>
              <a:rPr lang="en-US" sz="1600" kern="0" dirty="0" err="1">
                <a:solidFill>
                  <a:schemeClr val="dk1"/>
                </a:solidFill>
              </a:rPr>
              <a:t>z</a:t>
            </a:r>
            <a:r>
              <a:rPr lang="en-US" sz="1600" kern="0" baseline="-25000" dirty="0" err="1">
                <a:solidFill>
                  <a:schemeClr val="dk1"/>
                </a:solidFill>
              </a:rPr>
              <a:t>c</a:t>
            </a:r>
            <a:r>
              <a:rPr lang="en-US" sz="1600" kern="0" dirty="0" err="1">
                <a:solidFill>
                  <a:schemeClr val="dk1"/>
                </a:solidFill>
              </a:rPr>
              <a:t>|x</a:t>
            </a:r>
            <a:r>
              <a:rPr lang="en-US" sz="1600" kern="0" dirty="0">
                <a:solidFill>
                  <a:schemeClr val="dk1"/>
                </a:solidFill>
              </a:rPr>
              <a:t>) to approximate the posterior p(</a:t>
            </a:r>
            <a:r>
              <a:rPr lang="en-US" sz="1600" kern="0" dirty="0" err="1">
                <a:solidFill>
                  <a:schemeClr val="dk1"/>
                </a:solidFill>
              </a:rPr>
              <a:t>z</a:t>
            </a:r>
            <a:r>
              <a:rPr lang="en-US" sz="1600" kern="0" baseline="-25000" dirty="0" err="1">
                <a:solidFill>
                  <a:schemeClr val="dk1"/>
                </a:solidFill>
              </a:rPr>
              <a:t>c</a:t>
            </a:r>
            <a:r>
              <a:rPr lang="en-US" sz="1600" kern="0" dirty="0" err="1">
                <a:solidFill>
                  <a:schemeClr val="dk1"/>
                </a:solidFill>
              </a:rPr>
              <a:t>|x</a:t>
            </a:r>
            <a:r>
              <a:rPr lang="en-US" sz="1600" kern="0" dirty="0">
                <a:solidFill>
                  <a:schemeClr val="dk1"/>
                </a:solidFill>
              </a:rPr>
              <a:t>).</a:t>
            </a:r>
          </a:p>
        </p:txBody>
      </p:sp>
      <p:sp>
        <p:nvSpPr>
          <p:cNvPr id="133" name="Google Shape;409;p44">
            <a:extLst>
              <a:ext uri="{FF2B5EF4-FFF2-40B4-BE49-F238E27FC236}">
                <a16:creationId xmlns:a16="http://schemas.microsoft.com/office/drawing/2014/main" id="{372DC2A8-1FAE-9BC8-3BA0-280D61CF5B65}"/>
              </a:ext>
            </a:extLst>
          </p:cNvPr>
          <p:cNvSpPr txBox="1">
            <a:spLocks/>
          </p:cNvSpPr>
          <p:nvPr/>
        </p:nvSpPr>
        <p:spPr>
          <a:xfrm>
            <a:off x="4763384" y="2613771"/>
            <a:ext cx="4105979" cy="1260132"/>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optimal discriminator and generator will be obtained by solving the following objectives</a:t>
            </a:r>
          </a:p>
        </p:txBody>
      </p:sp>
      <p:pic>
        <p:nvPicPr>
          <p:cNvPr id="134" name="Google Shape;410;p44">
            <a:extLst>
              <a:ext uri="{FF2B5EF4-FFF2-40B4-BE49-F238E27FC236}">
                <a16:creationId xmlns:a16="http://schemas.microsoft.com/office/drawing/2014/main" id="{F04DC418-88D1-E66A-3E6D-B2096991DD9F}"/>
              </a:ext>
            </a:extLst>
          </p:cNvPr>
          <p:cNvPicPr preferRelativeResize="0"/>
          <p:nvPr/>
        </p:nvPicPr>
        <p:blipFill>
          <a:blip r:embed="rId33">
            <a:alphaModFix/>
          </a:blip>
          <a:stretch>
            <a:fillRect/>
          </a:stretch>
        </p:blipFill>
        <p:spPr>
          <a:xfrm>
            <a:off x="4763384" y="3455744"/>
            <a:ext cx="4024155" cy="412710"/>
          </a:xfrm>
          <a:prstGeom prst="rect">
            <a:avLst/>
          </a:prstGeom>
          <a:noFill/>
          <a:ln>
            <a:noFill/>
          </a:ln>
        </p:spPr>
      </p:pic>
      <p:sp>
        <p:nvSpPr>
          <p:cNvPr id="125" name="TextBox 124">
            <a:extLst>
              <a:ext uri="{FF2B5EF4-FFF2-40B4-BE49-F238E27FC236}">
                <a16:creationId xmlns:a16="http://schemas.microsoft.com/office/drawing/2014/main" id="{9D07B023-F7D8-0495-E9FF-F5435D9EEFB7}"/>
              </a:ext>
            </a:extLst>
          </p:cNvPr>
          <p:cNvSpPr txBox="1"/>
          <p:nvPr/>
        </p:nvSpPr>
        <p:spPr>
          <a:xfrm>
            <a:off x="4375733" y="4482244"/>
            <a:ext cx="4640315" cy="215444"/>
          </a:xfrm>
          <a:prstGeom prst="rect">
            <a:avLst/>
          </a:prstGeom>
          <a:noFill/>
        </p:spPr>
        <p:txBody>
          <a:bodyPr wrap="square">
            <a:spAutoFit/>
          </a:bodyPr>
          <a:lstStyle/>
          <a:p>
            <a:r>
              <a:rPr lang="en-US" sz="800" dirty="0"/>
              <a:t>https://</a:t>
            </a:r>
            <a:r>
              <a:rPr lang="en-US" sz="800" dirty="0" err="1"/>
              <a:t>github.com</a:t>
            </a:r>
            <a:r>
              <a:rPr lang="en-US" sz="800" dirty="0"/>
              <a:t>/Shantanu48114860/DR-VIDAL-AMIA-22/blob/main/DR_VIDAL_AMIA-</a:t>
            </a:r>
            <a:r>
              <a:rPr lang="en-US" sz="800" dirty="0" err="1"/>
              <a:t>Supp.pdf</a:t>
            </a:r>
            <a:endParaRPr lang="en-US" sz="800" dirty="0"/>
          </a:p>
        </p:txBody>
      </p:sp>
    </p:spTree>
    <p:extLst>
      <p:ext uri="{BB962C8B-B14F-4D97-AF65-F5344CB8AC3E}">
        <p14:creationId xmlns:p14="http://schemas.microsoft.com/office/powerpoint/2010/main" val="230995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237626"/>
            <a:ext cx="7092934" cy="960263"/>
          </a:xfrm>
        </p:spPr>
        <p:txBody>
          <a:bodyPr/>
          <a:lstStyle/>
          <a:p>
            <a:r>
              <a:rPr lang="en-US" dirty="0"/>
              <a:t>Contribution #4: Estimate ITE by minimizing the </a:t>
            </a:r>
            <a:r>
              <a:rPr lang="en-US" dirty="0" err="1"/>
              <a:t>factuals</a:t>
            </a:r>
            <a:r>
              <a:rPr lang="en-US" dirty="0"/>
              <a:t> and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4" name="Picture 13">
            <a:extLst>
              <a:ext uri="{FF2B5EF4-FFF2-40B4-BE49-F238E27FC236}">
                <a16:creationId xmlns:a16="http://schemas.microsoft.com/office/drawing/2014/main" id="{B0BFA167-48EF-379D-6CDD-725181CB8A30}"/>
              </a:ext>
            </a:extLst>
          </p:cNvPr>
          <p:cNvPicPr>
            <a:picLocks noChangeAspect="1"/>
          </p:cNvPicPr>
          <p:nvPr/>
        </p:nvPicPr>
        <p:blipFill>
          <a:blip r:embed="rId2"/>
          <a:stretch>
            <a:fillRect/>
          </a:stretch>
        </p:blipFill>
        <p:spPr>
          <a:xfrm>
            <a:off x="1082755" y="1353741"/>
            <a:ext cx="6684433" cy="2436018"/>
          </a:xfrm>
          <a:prstGeom prst="rect">
            <a:avLst/>
          </a:prstGeom>
        </p:spPr>
      </p:pic>
      <p:sp>
        <p:nvSpPr>
          <p:cNvPr id="6" name="TextBox 5">
            <a:extLst>
              <a:ext uri="{FF2B5EF4-FFF2-40B4-BE49-F238E27FC236}">
                <a16:creationId xmlns:a16="http://schemas.microsoft.com/office/drawing/2014/main" id="{1F01F854-FEB8-14B6-2CC6-C61A701A2E93}"/>
              </a:ext>
            </a:extLst>
          </p:cNvPr>
          <p:cNvSpPr txBox="1"/>
          <p:nvPr/>
        </p:nvSpPr>
        <p:spPr>
          <a:xfrm>
            <a:off x="7108084" y="4420863"/>
            <a:ext cx="1905000" cy="276999"/>
          </a:xfrm>
          <a:prstGeom prst="rect">
            <a:avLst/>
          </a:prstGeom>
          <a:noFill/>
        </p:spPr>
        <p:txBody>
          <a:bodyPr wrap="square" rtlCol="0">
            <a:spAutoFit/>
          </a:bodyPr>
          <a:lstStyle/>
          <a:p>
            <a:r>
              <a:rPr lang="en-US" sz="1200" dirty="0"/>
              <a:t>Shalit</a:t>
            </a:r>
            <a:r>
              <a:rPr lang="en-US" sz="1200" b="0" dirty="0">
                <a:solidFill>
                  <a:srgbClr val="333333"/>
                </a:solidFill>
                <a:effectLst/>
                <a:latin typeface="inherit"/>
              </a:rPr>
              <a:t> </a:t>
            </a:r>
            <a:r>
              <a:rPr lang="en-US" sz="1200" dirty="0"/>
              <a:t>et al. [ICML, 2017]</a:t>
            </a:r>
          </a:p>
        </p:txBody>
      </p:sp>
    </p:spTree>
    <p:extLst>
      <p:ext uri="{BB962C8B-B14F-4D97-AF65-F5344CB8AC3E}">
        <p14:creationId xmlns:p14="http://schemas.microsoft.com/office/powerpoint/2010/main" val="1010906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237626"/>
            <a:ext cx="7092934" cy="960263"/>
          </a:xfrm>
        </p:spPr>
        <p:txBody>
          <a:bodyPr/>
          <a:lstStyle/>
          <a:p>
            <a:r>
              <a:rPr lang="en-US" dirty="0"/>
              <a:t>Contribution #4: Estimate ITE by minimizing the </a:t>
            </a:r>
            <a:r>
              <a:rPr lang="en-US" dirty="0" err="1"/>
              <a:t>factuals</a:t>
            </a:r>
            <a:r>
              <a:rPr lang="en-US" dirty="0"/>
              <a:t> and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4" name="Picture 13">
            <a:extLst>
              <a:ext uri="{FF2B5EF4-FFF2-40B4-BE49-F238E27FC236}">
                <a16:creationId xmlns:a16="http://schemas.microsoft.com/office/drawing/2014/main" id="{B0BFA167-48EF-379D-6CDD-725181CB8A30}"/>
              </a:ext>
            </a:extLst>
          </p:cNvPr>
          <p:cNvPicPr>
            <a:picLocks noChangeAspect="1"/>
          </p:cNvPicPr>
          <p:nvPr/>
        </p:nvPicPr>
        <p:blipFill>
          <a:blip r:embed="rId2"/>
          <a:stretch>
            <a:fillRect/>
          </a:stretch>
        </p:blipFill>
        <p:spPr>
          <a:xfrm>
            <a:off x="404375" y="1224365"/>
            <a:ext cx="5125707" cy="1867969"/>
          </a:xfrm>
          <a:prstGeom prst="rect">
            <a:avLst/>
          </a:prstGeom>
        </p:spPr>
      </p:pic>
      <p:sp>
        <p:nvSpPr>
          <p:cNvPr id="7" name="Google Shape;448;p47">
            <a:extLst>
              <a:ext uri="{FF2B5EF4-FFF2-40B4-BE49-F238E27FC236}">
                <a16:creationId xmlns:a16="http://schemas.microsoft.com/office/drawing/2014/main" id="{2DC42BFC-3D85-B4FD-0927-CC4CD70590C1}"/>
              </a:ext>
            </a:extLst>
          </p:cNvPr>
          <p:cNvSpPr txBox="1">
            <a:spLocks/>
          </p:cNvSpPr>
          <p:nvPr/>
        </p:nvSpPr>
        <p:spPr>
          <a:xfrm>
            <a:off x="5626200" y="899493"/>
            <a:ext cx="3114844" cy="231640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outcomes were estimated as,</a:t>
            </a:r>
          </a:p>
        </p:txBody>
      </p:sp>
      <p:pic>
        <p:nvPicPr>
          <p:cNvPr id="8" name="Google Shape;452;p47">
            <a:extLst>
              <a:ext uri="{FF2B5EF4-FFF2-40B4-BE49-F238E27FC236}">
                <a16:creationId xmlns:a16="http://schemas.microsoft.com/office/drawing/2014/main" id="{6B1DB26E-6632-B558-6787-0B20FE0397CB}"/>
              </a:ext>
            </a:extLst>
          </p:cNvPr>
          <p:cNvPicPr preferRelativeResize="0"/>
          <p:nvPr/>
        </p:nvPicPr>
        <p:blipFill>
          <a:blip r:embed="rId3">
            <a:alphaModFix/>
          </a:blip>
          <a:stretch>
            <a:fillRect/>
          </a:stretch>
        </p:blipFill>
        <p:spPr>
          <a:xfrm>
            <a:off x="5667241" y="1833014"/>
            <a:ext cx="2933650" cy="1194325"/>
          </a:xfrm>
          <a:prstGeom prst="rect">
            <a:avLst/>
          </a:prstGeom>
          <a:noFill/>
          <a:ln>
            <a:noFill/>
          </a:ln>
        </p:spPr>
      </p:pic>
      <p:sp>
        <p:nvSpPr>
          <p:cNvPr id="9" name="TextBox 8">
            <a:extLst>
              <a:ext uri="{FF2B5EF4-FFF2-40B4-BE49-F238E27FC236}">
                <a16:creationId xmlns:a16="http://schemas.microsoft.com/office/drawing/2014/main" id="{E8201FEC-2B1D-C47F-1718-EC0CD068ABBC}"/>
              </a:ext>
            </a:extLst>
          </p:cNvPr>
          <p:cNvSpPr txBox="1"/>
          <p:nvPr/>
        </p:nvSpPr>
        <p:spPr>
          <a:xfrm>
            <a:off x="7108084" y="4420863"/>
            <a:ext cx="1905000" cy="276999"/>
          </a:xfrm>
          <a:prstGeom prst="rect">
            <a:avLst/>
          </a:prstGeom>
          <a:noFill/>
        </p:spPr>
        <p:txBody>
          <a:bodyPr wrap="square" rtlCol="0">
            <a:spAutoFit/>
          </a:bodyPr>
          <a:lstStyle/>
          <a:p>
            <a:r>
              <a:rPr lang="en-US" sz="1200" dirty="0"/>
              <a:t>Shalit</a:t>
            </a:r>
            <a:r>
              <a:rPr lang="en-US" sz="1200" b="0" dirty="0">
                <a:solidFill>
                  <a:srgbClr val="333333"/>
                </a:solidFill>
                <a:effectLst/>
                <a:latin typeface="inherit"/>
              </a:rPr>
              <a:t> </a:t>
            </a:r>
            <a:r>
              <a:rPr lang="en-US" sz="1200" dirty="0"/>
              <a:t>et al. [ICML, 2017]</a:t>
            </a:r>
          </a:p>
        </p:txBody>
      </p:sp>
    </p:spTree>
    <p:extLst>
      <p:ext uri="{BB962C8B-B14F-4D97-AF65-F5344CB8AC3E}">
        <p14:creationId xmlns:p14="http://schemas.microsoft.com/office/powerpoint/2010/main" val="1081682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237626"/>
            <a:ext cx="7092934" cy="960263"/>
          </a:xfrm>
        </p:spPr>
        <p:txBody>
          <a:bodyPr/>
          <a:lstStyle/>
          <a:p>
            <a:r>
              <a:rPr lang="en-US" dirty="0"/>
              <a:t>Contribution #4: Estimate ITE by minimizing the </a:t>
            </a:r>
            <a:r>
              <a:rPr lang="en-US" dirty="0" err="1"/>
              <a:t>factuals</a:t>
            </a:r>
            <a:r>
              <a:rPr lang="en-US" dirty="0"/>
              <a:t> and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4" name="Picture 13">
            <a:extLst>
              <a:ext uri="{FF2B5EF4-FFF2-40B4-BE49-F238E27FC236}">
                <a16:creationId xmlns:a16="http://schemas.microsoft.com/office/drawing/2014/main" id="{B0BFA167-48EF-379D-6CDD-725181CB8A30}"/>
              </a:ext>
            </a:extLst>
          </p:cNvPr>
          <p:cNvPicPr>
            <a:picLocks noChangeAspect="1"/>
          </p:cNvPicPr>
          <p:nvPr/>
        </p:nvPicPr>
        <p:blipFill>
          <a:blip r:embed="rId2"/>
          <a:stretch>
            <a:fillRect/>
          </a:stretch>
        </p:blipFill>
        <p:spPr>
          <a:xfrm>
            <a:off x="404375" y="1224365"/>
            <a:ext cx="5125707" cy="1867969"/>
          </a:xfrm>
          <a:prstGeom prst="rect">
            <a:avLst/>
          </a:prstGeom>
        </p:spPr>
      </p:pic>
      <p:pic>
        <p:nvPicPr>
          <p:cNvPr id="3" name="Picture 2">
            <a:extLst>
              <a:ext uri="{FF2B5EF4-FFF2-40B4-BE49-F238E27FC236}">
                <a16:creationId xmlns:a16="http://schemas.microsoft.com/office/drawing/2014/main" id="{0E007C48-386E-7F8F-2ACC-A92B1FB1A1F4}"/>
              </a:ext>
            </a:extLst>
          </p:cNvPr>
          <p:cNvPicPr>
            <a:picLocks noChangeAspect="1"/>
          </p:cNvPicPr>
          <p:nvPr/>
        </p:nvPicPr>
        <p:blipFill>
          <a:blip r:embed="rId3"/>
          <a:stretch>
            <a:fillRect/>
          </a:stretch>
        </p:blipFill>
        <p:spPr>
          <a:xfrm>
            <a:off x="1813217" y="3678968"/>
            <a:ext cx="5915225" cy="480334"/>
          </a:xfrm>
          <a:prstGeom prst="rect">
            <a:avLst/>
          </a:prstGeom>
        </p:spPr>
      </p:pic>
      <p:sp>
        <p:nvSpPr>
          <p:cNvPr id="7" name="Google Shape;448;p47">
            <a:extLst>
              <a:ext uri="{FF2B5EF4-FFF2-40B4-BE49-F238E27FC236}">
                <a16:creationId xmlns:a16="http://schemas.microsoft.com/office/drawing/2014/main" id="{2DC42BFC-3D85-B4FD-0927-CC4CD70590C1}"/>
              </a:ext>
            </a:extLst>
          </p:cNvPr>
          <p:cNvSpPr txBox="1">
            <a:spLocks/>
          </p:cNvSpPr>
          <p:nvPr/>
        </p:nvSpPr>
        <p:spPr>
          <a:xfrm>
            <a:off x="5626200" y="899493"/>
            <a:ext cx="3114844" cy="231640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outcomes were estimated as,</a:t>
            </a:r>
          </a:p>
        </p:txBody>
      </p:sp>
      <p:pic>
        <p:nvPicPr>
          <p:cNvPr id="8" name="Google Shape;452;p47">
            <a:extLst>
              <a:ext uri="{FF2B5EF4-FFF2-40B4-BE49-F238E27FC236}">
                <a16:creationId xmlns:a16="http://schemas.microsoft.com/office/drawing/2014/main" id="{6B1DB26E-6632-B558-6787-0B20FE0397CB}"/>
              </a:ext>
            </a:extLst>
          </p:cNvPr>
          <p:cNvPicPr preferRelativeResize="0"/>
          <p:nvPr/>
        </p:nvPicPr>
        <p:blipFill>
          <a:blip r:embed="rId4">
            <a:alphaModFix/>
          </a:blip>
          <a:stretch>
            <a:fillRect/>
          </a:stretch>
        </p:blipFill>
        <p:spPr>
          <a:xfrm>
            <a:off x="5667241" y="1833014"/>
            <a:ext cx="2933650" cy="1194325"/>
          </a:xfrm>
          <a:prstGeom prst="rect">
            <a:avLst/>
          </a:prstGeom>
          <a:noFill/>
          <a:ln>
            <a:noFill/>
          </a:ln>
        </p:spPr>
      </p:pic>
      <p:sp>
        <p:nvSpPr>
          <p:cNvPr id="9" name="TextBox 8">
            <a:extLst>
              <a:ext uri="{FF2B5EF4-FFF2-40B4-BE49-F238E27FC236}">
                <a16:creationId xmlns:a16="http://schemas.microsoft.com/office/drawing/2014/main" id="{63D86325-7A38-FCDD-5BB3-AFF73DF07A75}"/>
              </a:ext>
            </a:extLst>
          </p:cNvPr>
          <p:cNvSpPr txBox="1"/>
          <p:nvPr/>
        </p:nvSpPr>
        <p:spPr>
          <a:xfrm>
            <a:off x="7108084" y="4420863"/>
            <a:ext cx="1905000" cy="276999"/>
          </a:xfrm>
          <a:prstGeom prst="rect">
            <a:avLst/>
          </a:prstGeom>
          <a:noFill/>
        </p:spPr>
        <p:txBody>
          <a:bodyPr wrap="square" rtlCol="0">
            <a:spAutoFit/>
          </a:bodyPr>
          <a:lstStyle/>
          <a:p>
            <a:r>
              <a:rPr lang="en-US" sz="1200" dirty="0"/>
              <a:t>Shalit</a:t>
            </a:r>
            <a:r>
              <a:rPr lang="en-US" sz="1200" b="0" dirty="0">
                <a:solidFill>
                  <a:srgbClr val="333333"/>
                </a:solidFill>
                <a:effectLst/>
                <a:latin typeface="inherit"/>
              </a:rPr>
              <a:t> </a:t>
            </a:r>
            <a:r>
              <a:rPr lang="en-US" sz="1200" dirty="0"/>
              <a:t>et al. [ICML, 2017]</a:t>
            </a:r>
          </a:p>
        </p:txBody>
      </p:sp>
    </p:spTree>
    <p:extLst>
      <p:ext uri="{BB962C8B-B14F-4D97-AF65-F5344CB8AC3E}">
        <p14:creationId xmlns:p14="http://schemas.microsoft.com/office/powerpoint/2010/main" val="554959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29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Google Shape;422;p45">
            <a:extLst>
              <a:ext uri="{FF2B5EF4-FFF2-40B4-BE49-F238E27FC236}">
                <a16:creationId xmlns:a16="http://schemas.microsoft.com/office/drawing/2014/main" id="{750A637C-7A54-DC3B-BC95-1F6510388F0B}"/>
              </a:ext>
            </a:extLst>
          </p:cNvPr>
          <p:cNvSpPr txBox="1">
            <a:spLocks/>
          </p:cNvSpPr>
          <p:nvPr/>
        </p:nvSpPr>
        <p:spPr>
          <a:xfrm>
            <a:off x="4759455" y="814850"/>
            <a:ext cx="3841435" cy="2672269"/>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Using propensity score, the doubly robust estimation of causal effect is defined as,</a:t>
            </a:r>
          </a:p>
          <a:p>
            <a:pPr>
              <a:spcBef>
                <a:spcPts val="0"/>
              </a:spcBef>
              <a:spcAft>
                <a:spcPts val="0"/>
              </a:spcAft>
            </a:pPr>
            <a:endParaRPr lang="en-US" sz="1600" kern="0" dirty="0">
              <a:solidFill>
                <a:schemeClr val="dk1"/>
              </a:solidFill>
            </a:endParaRPr>
          </a:p>
        </p:txBody>
      </p:sp>
      <p:sp>
        <p:nvSpPr>
          <p:cNvPr id="8" name="TextBox 7">
            <a:extLst>
              <a:ext uri="{FF2B5EF4-FFF2-40B4-BE49-F238E27FC236}">
                <a16:creationId xmlns:a16="http://schemas.microsoft.com/office/drawing/2014/main" id="{60AECB56-431A-E5F8-9DA2-D8BA2F59BEE9}"/>
              </a:ext>
            </a:extLst>
          </p:cNvPr>
          <p:cNvSpPr txBox="1"/>
          <p:nvPr/>
        </p:nvSpPr>
        <p:spPr>
          <a:xfrm>
            <a:off x="4927592" y="4434010"/>
            <a:ext cx="4022012"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a:t>
            </a:r>
            <a:r>
              <a:rPr lang="en-US" sz="1200" dirty="0"/>
              <a:t>et al. [American Journal of epidemiology, 2011]</a:t>
            </a:r>
          </a:p>
        </p:txBody>
      </p:sp>
      <p:sp>
        <p:nvSpPr>
          <p:cNvPr id="10" name="TextBox 9">
            <a:extLst>
              <a:ext uri="{FF2B5EF4-FFF2-40B4-BE49-F238E27FC236}">
                <a16:creationId xmlns:a16="http://schemas.microsoft.com/office/drawing/2014/main" id="{13337323-D99C-559B-33F3-EBE53A2326E4}"/>
              </a:ext>
            </a:extLst>
          </p:cNvPr>
          <p:cNvSpPr txBox="1"/>
          <p:nvPr/>
        </p:nvSpPr>
        <p:spPr>
          <a:xfrm>
            <a:off x="4832828" y="2661831"/>
            <a:ext cx="800219" cy="338554"/>
          </a:xfrm>
          <a:prstGeom prst="rect">
            <a:avLst/>
          </a:prstGeom>
          <a:noFill/>
        </p:spPr>
        <p:txBody>
          <a:bodyPr wrap="none" rtlCol="0">
            <a:spAutoFit/>
          </a:bodyPr>
          <a:lstStyle/>
          <a:p>
            <a:r>
              <a:rPr lang="en-US" sz="1600" dirty="0"/>
              <a:t>where,</a:t>
            </a:r>
          </a:p>
        </p:txBody>
      </p:sp>
      <p:pic>
        <p:nvPicPr>
          <p:cNvPr id="11" name="Picture 10">
            <a:extLst>
              <a:ext uri="{FF2B5EF4-FFF2-40B4-BE49-F238E27FC236}">
                <a16:creationId xmlns:a16="http://schemas.microsoft.com/office/drawing/2014/main" id="{1479D137-671A-B0A3-1715-2131894252FF}"/>
              </a:ext>
            </a:extLst>
          </p:cNvPr>
          <p:cNvPicPr>
            <a:picLocks noChangeAspect="1"/>
          </p:cNvPicPr>
          <p:nvPr/>
        </p:nvPicPr>
        <p:blipFill>
          <a:blip r:embed="rId2"/>
          <a:stretch>
            <a:fillRect/>
          </a:stretch>
        </p:blipFill>
        <p:spPr>
          <a:xfrm>
            <a:off x="4927591" y="3070622"/>
            <a:ext cx="3505161" cy="217221"/>
          </a:xfrm>
          <a:prstGeom prst="rect">
            <a:avLst/>
          </a:prstGeom>
        </p:spPr>
      </p:pic>
      <p:pic>
        <p:nvPicPr>
          <p:cNvPr id="13" name="Picture 12">
            <a:extLst>
              <a:ext uri="{FF2B5EF4-FFF2-40B4-BE49-F238E27FC236}">
                <a16:creationId xmlns:a16="http://schemas.microsoft.com/office/drawing/2014/main" id="{5FA8CA5A-82C9-6C78-8E51-FDCD03D6DE3C}"/>
              </a:ext>
            </a:extLst>
          </p:cNvPr>
          <p:cNvPicPr>
            <a:picLocks noChangeAspect="1"/>
          </p:cNvPicPr>
          <p:nvPr/>
        </p:nvPicPr>
        <p:blipFill>
          <a:blip r:embed="rId3"/>
          <a:stretch>
            <a:fillRect/>
          </a:stretch>
        </p:blipFill>
        <p:spPr>
          <a:xfrm>
            <a:off x="4832828" y="1629917"/>
            <a:ext cx="3208138" cy="1042134"/>
          </a:xfrm>
          <a:prstGeom prst="rect">
            <a:avLst/>
          </a:prstGeom>
        </p:spPr>
      </p:pic>
    </p:spTree>
    <p:extLst>
      <p:ext uri="{BB962C8B-B14F-4D97-AF65-F5344CB8AC3E}">
        <p14:creationId xmlns:p14="http://schemas.microsoft.com/office/powerpoint/2010/main" val="3296211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spTree>
    <p:extLst>
      <p:ext uri="{BB962C8B-B14F-4D97-AF65-F5344CB8AC3E}">
        <p14:creationId xmlns:p14="http://schemas.microsoft.com/office/powerpoint/2010/main" val="1065803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Google Shape;422;p45">
            <a:extLst>
              <a:ext uri="{FF2B5EF4-FFF2-40B4-BE49-F238E27FC236}">
                <a16:creationId xmlns:a16="http://schemas.microsoft.com/office/drawing/2014/main" id="{750A637C-7A54-DC3B-BC95-1F6510388F0B}"/>
              </a:ext>
            </a:extLst>
          </p:cNvPr>
          <p:cNvSpPr txBox="1">
            <a:spLocks/>
          </p:cNvSpPr>
          <p:nvPr/>
        </p:nvSpPr>
        <p:spPr>
          <a:xfrm>
            <a:off x="4759455" y="814850"/>
            <a:ext cx="3841435" cy="2672269"/>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Using propensity score, the doubly robust estimation of causal effect is defined as,</a:t>
            </a:r>
          </a:p>
          <a:p>
            <a:pPr>
              <a:spcBef>
                <a:spcPts val="0"/>
              </a:spcBef>
              <a:spcAft>
                <a:spcPts val="0"/>
              </a:spcAft>
            </a:pPr>
            <a:endParaRPr lang="en-US" sz="1600" kern="0" dirty="0">
              <a:solidFill>
                <a:schemeClr val="dk1"/>
              </a:solidFill>
            </a:endParaRP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sp>
        <p:nvSpPr>
          <p:cNvPr id="10" name="TextBox 9">
            <a:extLst>
              <a:ext uri="{FF2B5EF4-FFF2-40B4-BE49-F238E27FC236}">
                <a16:creationId xmlns:a16="http://schemas.microsoft.com/office/drawing/2014/main" id="{13337323-D99C-559B-33F3-EBE53A2326E4}"/>
              </a:ext>
            </a:extLst>
          </p:cNvPr>
          <p:cNvSpPr txBox="1"/>
          <p:nvPr/>
        </p:nvSpPr>
        <p:spPr>
          <a:xfrm>
            <a:off x="4832828" y="2661831"/>
            <a:ext cx="800219" cy="338554"/>
          </a:xfrm>
          <a:prstGeom prst="rect">
            <a:avLst/>
          </a:prstGeom>
          <a:noFill/>
        </p:spPr>
        <p:txBody>
          <a:bodyPr wrap="none" rtlCol="0">
            <a:spAutoFit/>
          </a:bodyPr>
          <a:lstStyle/>
          <a:p>
            <a:r>
              <a:rPr lang="en-US" sz="1600" dirty="0"/>
              <a:t>where,</a:t>
            </a:r>
          </a:p>
        </p:txBody>
      </p:sp>
      <p:pic>
        <p:nvPicPr>
          <p:cNvPr id="11" name="Picture 10">
            <a:extLst>
              <a:ext uri="{FF2B5EF4-FFF2-40B4-BE49-F238E27FC236}">
                <a16:creationId xmlns:a16="http://schemas.microsoft.com/office/drawing/2014/main" id="{1479D137-671A-B0A3-1715-2131894252FF}"/>
              </a:ext>
            </a:extLst>
          </p:cNvPr>
          <p:cNvPicPr>
            <a:picLocks noChangeAspect="1"/>
          </p:cNvPicPr>
          <p:nvPr/>
        </p:nvPicPr>
        <p:blipFill>
          <a:blip r:embed="rId2"/>
          <a:stretch>
            <a:fillRect/>
          </a:stretch>
        </p:blipFill>
        <p:spPr>
          <a:xfrm>
            <a:off x="4927591" y="3070622"/>
            <a:ext cx="3505161" cy="217221"/>
          </a:xfrm>
          <a:prstGeom prst="rect">
            <a:avLst/>
          </a:prstGeom>
        </p:spPr>
      </p:pic>
      <p:pic>
        <p:nvPicPr>
          <p:cNvPr id="13" name="Picture 12">
            <a:extLst>
              <a:ext uri="{FF2B5EF4-FFF2-40B4-BE49-F238E27FC236}">
                <a16:creationId xmlns:a16="http://schemas.microsoft.com/office/drawing/2014/main" id="{5FA8CA5A-82C9-6C78-8E51-FDCD03D6DE3C}"/>
              </a:ext>
            </a:extLst>
          </p:cNvPr>
          <p:cNvPicPr>
            <a:picLocks noChangeAspect="1"/>
          </p:cNvPicPr>
          <p:nvPr/>
        </p:nvPicPr>
        <p:blipFill>
          <a:blip r:embed="rId3"/>
          <a:stretch>
            <a:fillRect/>
          </a:stretch>
        </p:blipFill>
        <p:spPr>
          <a:xfrm>
            <a:off x="4832828" y="1629917"/>
            <a:ext cx="3208138" cy="1042134"/>
          </a:xfrm>
          <a:prstGeom prst="rect">
            <a:avLst/>
          </a:prstGeom>
        </p:spPr>
      </p:pic>
      <p:sp>
        <p:nvSpPr>
          <p:cNvPr id="15" name="Google Shape;228;p31">
            <a:extLst>
              <a:ext uri="{FF2B5EF4-FFF2-40B4-BE49-F238E27FC236}">
                <a16:creationId xmlns:a16="http://schemas.microsoft.com/office/drawing/2014/main" id="{8541300B-554D-A650-754B-1D2904F3A80E}"/>
              </a:ext>
            </a:extLst>
          </p:cNvPr>
          <p:cNvSpPr txBox="1"/>
          <p:nvPr/>
        </p:nvSpPr>
        <p:spPr>
          <a:xfrm>
            <a:off x="5352666" y="3549719"/>
            <a:ext cx="2688300" cy="771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t>The propensity score is defined as, </a:t>
            </a:r>
            <a:endParaRPr sz="1200"/>
          </a:p>
        </p:txBody>
      </p:sp>
      <p:pic>
        <p:nvPicPr>
          <p:cNvPr id="16" name="Google Shape;221;p31">
            <a:extLst>
              <a:ext uri="{FF2B5EF4-FFF2-40B4-BE49-F238E27FC236}">
                <a16:creationId xmlns:a16="http://schemas.microsoft.com/office/drawing/2014/main" id="{9DA939E6-F5B5-585E-D259-E3ED34F6FE47}"/>
              </a:ext>
            </a:extLst>
          </p:cNvPr>
          <p:cNvPicPr preferRelativeResize="0"/>
          <p:nvPr/>
        </p:nvPicPr>
        <p:blipFill>
          <a:blip r:embed="rId4">
            <a:alphaModFix/>
          </a:blip>
          <a:stretch>
            <a:fillRect/>
          </a:stretch>
        </p:blipFill>
        <p:spPr>
          <a:xfrm>
            <a:off x="5618172" y="3866487"/>
            <a:ext cx="1806175" cy="340685"/>
          </a:xfrm>
          <a:prstGeom prst="rect">
            <a:avLst/>
          </a:prstGeom>
          <a:noFill/>
          <a:ln>
            <a:noFill/>
          </a:ln>
        </p:spPr>
      </p:pic>
    </p:spTree>
    <p:extLst>
      <p:ext uri="{BB962C8B-B14F-4D97-AF65-F5344CB8AC3E}">
        <p14:creationId xmlns:p14="http://schemas.microsoft.com/office/powerpoint/2010/main" val="698399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Google Shape;422;p45">
            <a:extLst>
              <a:ext uri="{FF2B5EF4-FFF2-40B4-BE49-F238E27FC236}">
                <a16:creationId xmlns:a16="http://schemas.microsoft.com/office/drawing/2014/main" id="{750A637C-7A54-DC3B-BC95-1F6510388F0B}"/>
              </a:ext>
            </a:extLst>
          </p:cNvPr>
          <p:cNvSpPr txBox="1">
            <a:spLocks/>
          </p:cNvSpPr>
          <p:nvPr/>
        </p:nvSpPr>
        <p:spPr>
          <a:xfrm>
            <a:off x="4759455" y="814850"/>
            <a:ext cx="3841435" cy="2672269"/>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Using propensity score, the doubly robust estimation of causal effect is defined as,</a:t>
            </a:r>
          </a:p>
          <a:p>
            <a:pPr>
              <a:spcBef>
                <a:spcPts val="0"/>
              </a:spcBef>
              <a:spcAft>
                <a:spcPts val="0"/>
              </a:spcAft>
            </a:pPr>
            <a:endParaRPr lang="en-US" sz="1600" kern="0" dirty="0">
              <a:solidFill>
                <a:schemeClr val="dk1"/>
              </a:solidFill>
            </a:endParaRP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sp>
        <p:nvSpPr>
          <p:cNvPr id="10" name="TextBox 9">
            <a:extLst>
              <a:ext uri="{FF2B5EF4-FFF2-40B4-BE49-F238E27FC236}">
                <a16:creationId xmlns:a16="http://schemas.microsoft.com/office/drawing/2014/main" id="{13337323-D99C-559B-33F3-EBE53A2326E4}"/>
              </a:ext>
            </a:extLst>
          </p:cNvPr>
          <p:cNvSpPr txBox="1"/>
          <p:nvPr/>
        </p:nvSpPr>
        <p:spPr>
          <a:xfrm>
            <a:off x="4832828" y="2661831"/>
            <a:ext cx="800219" cy="338554"/>
          </a:xfrm>
          <a:prstGeom prst="rect">
            <a:avLst/>
          </a:prstGeom>
          <a:noFill/>
        </p:spPr>
        <p:txBody>
          <a:bodyPr wrap="none" rtlCol="0">
            <a:spAutoFit/>
          </a:bodyPr>
          <a:lstStyle/>
          <a:p>
            <a:r>
              <a:rPr lang="en-US" sz="1600" dirty="0"/>
              <a:t>where,</a:t>
            </a:r>
          </a:p>
        </p:txBody>
      </p:sp>
      <p:pic>
        <p:nvPicPr>
          <p:cNvPr id="11" name="Picture 10">
            <a:extLst>
              <a:ext uri="{FF2B5EF4-FFF2-40B4-BE49-F238E27FC236}">
                <a16:creationId xmlns:a16="http://schemas.microsoft.com/office/drawing/2014/main" id="{1479D137-671A-B0A3-1715-2131894252FF}"/>
              </a:ext>
            </a:extLst>
          </p:cNvPr>
          <p:cNvPicPr>
            <a:picLocks noChangeAspect="1"/>
          </p:cNvPicPr>
          <p:nvPr/>
        </p:nvPicPr>
        <p:blipFill>
          <a:blip r:embed="rId2"/>
          <a:stretch>
            <a:fillRect/>
          </a:stretch>
        </p:blipFill>
        <p:spPr>
          <a:xfrm>
            <a:off x="4927591" y="3070622"/>
            <a:ext cx="3505161" cy="217221"/>
          </a:xfrm>
          <a:prstGeom prst="rect">
            <a:avLst/>
          </a:prstGeom>
        </p:spPr>
      </p:pic>
      <p:pic>
        <p:nvPicPr>
          <p:cNvPr id="13" name="Picture 12">
            <a:extLst>
              <a:ext uri="{FF2B5EF4-FFF2-40B4-BE49-F238E27FC236}">
                <a16:creationId xmlns:a16="http://schemas.microsoft.com/office/drawing/2014/main" id="{5FA8CA5A-82C9-6C78-8E51-FDCD03D6DE3C}"/>
              </a:ext>
            </a:extLst>
          </p:cNvPr>
          <p:cNvPicPr>
            <a:picLocks noChangeAspect="1"/>
          </p:cNvPicPr>
          <p:nvPr/>
        </p:nvPicPr>
        <p:blipFill>
          <a:blip r:embed="rId3"/>
          <a:stretch>
            <a:fillRect/>
          </a:stretch>
        </p:blipFill>
        <p:spPr>
          <a:xfrm>
            <a:off x="4832828" y="1629917"/>
            <a:ext cx="3208138" cy="1042134"/>
          </a:xfrm>
          <a:prstGeom prst="rect">
            <a:avLst/>
          </a:prstGeom>
        </p:spPr>
      </p:pic>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4"/>
          <a:stretch>
            <a:fillRect/>
          </a:stretch>
        </p:blipFill>
        <p:spPr>
          <a:xfrm>
            <a:off x="573440" y="814850"/>
            <a:ext cx="4017877" cy="2717631"/>
          </a:xfrm>
          <a:prstGeom prst="rect">
            <a:avLst/>
          </a:prstGeom>
        </p:spPr>
      </p:pic>
      <p:sp>
        <p:nvSpPr>
          <p:cNvPr id="15" name="Google Shape;228;p31">
            <a:extLst>
              <a:ext uri="{FF2B5EF4-FFF2-40B4-BE49-F238E27FC236}">
                <a16:creationId xmlns:a16="http://schemas.microsoft.com/office/drawing/2014/main" id="{8541300B-554D-A650-754B-1D2904F3A80E}"/>
              </a:ext>
            </a:extLst>
          </p:cNvPr>
          <p:cNvSpPr txBox="1"/>
          <p:nvPr/>
        </p:nvSpPr>
        <p:spPr>
          <a:xfrm>
            <a:off x="5352666" y="3549719"/>
            <a:ext cx="2688300" cy="771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t>The propensity score is defined as, </a:t>
            </a:r>
            <a:endParaRPr sz="1200"/>
          </a:p>
        </p:txBody>
      </p:sp>
      <p:pic>
        <p:nvPicPr>
          <p:cNvPr id="16" name="Google Shape;221;p31">
            <a:extLst>
              <a:ext uri="{FF2B5EF4-FFF2-40B4-BE49-F238E27FC236}">
                <a16:creationId xmlns:a16="http://schemas.microsoft.com/office/drawing/2014/main" id="{9DA939E6-F5B5-585E-D259-E3ED34F6FE47}"/>
              </a:ext>
            </a:extLst>
          </p:cNvPr>
          <p:cNvPicPr preferRelativeResize="0"/>
          <p:nvPr/>
        </p:nvPicPr>
        <p:blipFill>
          <a:blip r:embed="rId5">
            <a:alphaModFix/>
          </a:blip>
          <a:stretch>
            <a:fillRect/>
          </a:stretch>
        </p:blipFill>
        <p:spPr>
          <a:xfrm>
            <a:off x="5618172" y="3866487"/>
            <a:ext cx="1806175" cy="340685"/>
          </a:xfrm>
          <a:prstGeom prst="rect">
            <a:avLst/>
          </a:prstGeom>
          <a:noFill/>
          <a:ln>
            <a:noFill/>
          </a:ln>
        </p:spPr>
      </p:pic>
    </p:spTree>
    <p:extLst>
      <p:ext uri="{BB962C8B-B14F-4D97-AF65-F5344CB8AC3E}">
        <p14:creationId xmlns:p14="http://schemas.microsoft.com/office/powerpoint/2010/main" val="3337792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Google Shape;422;p45">
            <a:extLst>
              <a:ext uri="{FF2B5EF4-FFF2-40B4-BE49-F238E27FC236}">
                <a16:creationId xmlns:a16="http://schemas.microsoft.com/office/drawing/2014/main" id="{750A637C-7A54-DC3B-BC95-1F6510388F0B}"/>
              </a:ext>
            </a:extLst>
          </p:cNvPr>
          <p:cNvSpPr txBox="1">
            <a:spLocks/>
          </p:cNvSpPr>
          <p:nvPr/>
        </p:nvSpPr>
        <p:spPr>
          <a:xfrm>
            <a:off x="4759455" y="814850"/>
            <a:ext cx="3841435" cy="2672269"/>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Using propensity score, the doubly robust estimation of causal effect is defined as,</a:t>
            </a:r>
          </a:p>
          <a:p>
            <a:pPr>
              <a:spcBef>
                <a:spcPts val="0"/>
              </a:spcBef>
              <a:spcAft>
                <a:spcPts val="0"/>
              </a:spcAft>
            </a:pPr>
            <a:endParaRPr lang="en-US" sz="1600" kern="0" dirty="0">
              <a:solidFill>
                <a:schemeClr val="dk1"/>
              </a:solidFill>
            </a:endParaRP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sp>
        <p:nvSpPr>
          <p:cNvPr id="10" name="TextBox 9">
            <a:extLst>
              <a:ext uri="{FF2B5EF4-FFF2-40B4-BE49-F238E27FC236}">
                <a16:creationId xmlns:a16="http://schemas.microsoft.com/office/drawing/2014/main" id="{13337323-D99C-559B-33F3-EBE53A2326E4}"/>
              </a:ext>
            </a:extLst>
          </p:cNvPr>
          <p:cNvSpPr txBox="1"/>
          <p:nvPr/>
        </p:nvSpPr>
        <p:spPr>
          <a:xfrm>
            <a:off x="4832828" y="2661831"/>
            <a:ext cx="800219" cy="338554"/>
          </a:xfrm>
          <a:prstGeom prst="rect">
            <a:avLst/>
          </a:prstGeom>
          <a:noFill/>
        </p:spPr>
        <p:txBody>
          <a:bodyPr wrap="none" rtlCol="0">
            <a:spAutoFit/>
          </a:bodyPr>
          <a:lstStyle/>
          <a:p>
            <a:r>
              <a:rPr lang="en-US" sz="1600" dirty="0"/>
              <a:t>where,</a:t>
            </a:r>
          </a:p>
        </p:txBody>
      </p:sp>
      <p:pic>
        <p:nvPicPr>
          <p:cNvPr id="11" name="Picture 10">
            <a:extLst>
              <a:ext uri="{FF2B5EF4-FFF2-40B4-BE49-F238E27FC236}">
                <a16:creationId xmlns:a16="http://schemas.microsoft.com/office/drawing/2014/main" id="{1479D137-671A-B0A3-1715-2131894252FF}"/>
              </a:ext>
            </a:extLst>
          </p:cNvPr>
          <p:cNvPicPr>
            <a:picLocks noChangeAspect="1"/>
          </p:cNvPicPr>
          <p:nvPr/>
        </p:nvPicPr>
        <p:blipFill>
          <a:blip r:embed="rId2"/>
          <a:stretch>
            <a:fillRect/>
          </a:stretch>
        </p:blipFill>
        <p:spPr>
          <a:xfrm>
            <a:off x="4927591" y="3070622"/>
            <a:ext cx="3505161" cy="217221"/>
          </a:xfrm>
          <a:prstGeom prst="rect">
            <a:avLst/>
          </a:prstGeom>
        </p:spPr>
      </p:pic>
      <p:pic>
        <p:nvPicPr>
          <p:cNvPr id="13" name="Picture 12">
            <a:extLst>
              <a:ext uri="{FF2B5EF4-FFF2-40B4-BE49-F238E27FC236}">
                <a16:creationId xmlns:a16="http://schemas.microsoft.com/office/drawing/2014/main" id="{5FA8CA5A-82C9-6C78-8E51-FDCD03D6DE3C}"/>
              </a:ext>
            </a:extLst>
          </p:cNvPr>
          <p:cNvPicPr>
            <a:picLocks noChangeAspect="1"/>
          </p:cNvPicPr>
          <p:nvPr/>
        </p:nvPicPr>
        <p:blipFill>
          <a:blip r:embed="rId3"/>
          <a:stretch>
            <a:fillRect/>
          </a:stretch>
        </p:blipFill>
        <p:spPr>
          <a:xfrm>
            <a:off x="4832828" y="1629917"/>
            <a:ext cx="3208138" cy="1042134"/>
          </a:xfrm>
          <a:prstGeom prst="rect">
            <a:avLst/>
          </a:prstGeom>
        </p:spPr>
      </p:pic>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4"/>
          <a:stretch>
            <a:fillRect/>
          </a:stretch>
        </p:blipFill>
        <p:spPr>
          <a:xfrm>
            <a:off x="573440" y="814850"/>
            <a:ext cx="4017877" cy="2717631"/>
          </a:xfrm>
          <a:prstGeom prst="rect">
            <a:avLst/>
          </a:prstGeom>
        </p:spPr>
      </p:pic>
      <p:sp>
        <p:nvSpPr>
          <p:cNvPr id="12" name="Google Shape;449;p47">
            <a:extLst>
              <a:ext uri="{FF2B5EF4-FFF2-40B4-BE49-F238E27FC236}">
                <a16:creationId xmlns:a16="http://schemas.microsoft.com/office/drawing/2014/main" id="{BB160974-65A3-347A-EEB3-0698A1F60352}"/>
              </a:ext>
            </a:extLst>
          </p:cNvPr>
          <p:cNvSpPr txBox="1">
            <a:spLocks/>
          </p:cNvSpPr>
          <p:nvPr/>
        </p:nvSpPr>
        <p:spPr>
          <a:xfrm>
            <a:off x="237075" y="3622475"/>
            <a:ext cx="4621500" cy="1081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predicted loss to be optimized as,</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r>
              <a:rPr lang="en-US" sz="1200" kern="0" dirty="0">
                <a:solidFill>
                  <a:schemeClr val="dk1"/>
                </a:solidFill>
              </a:rPr>
              <a:t>		</a:t>
            </a:r>
          </a:p>
          <a:p>
            <a:pPr>
              <a:spcBef>
                <a:spcPts val="0"/>
              </a:spcBef>
              <a:spcAft>
                <a:spcPts val="0"/>
              </a:spcAft>
            </a:pPr>
            <a:endParaRPr lang="en-US" sz="1300" kern="0" dirty="0">
              <a:solidFill>
                <a:schemeClr val="dk1"/>
              </a:solidFill>
            </a:endParaRPr>
          </a:p>
        </p:txBody>
      </p:sp>
      <p:pic>
        <p:nvPicPr>
          <p:cNvPr id="14" name="Google Shape;453;p47">
            <a:extLst>
              <a:ext uri="{FF2B5EF4-FFF2-40B4-BE49-F238E27FC236}">
                <a16:creationId xmlns:a16="http://schemas.microsoft.com/office/drawing/2014/main" id="{F0D1AA9B-9932-13BF-388B-33C2EC459F6E}"/>
              </a:ext>
            </a:extLst>
          </p:cNvPr>
          <p:cNvPicPr preferRelativeResize="0"/>
          <p:nvPr/>
        </p:nvPicPr>
        <p:blipFill>
          <a:blip r:embed="rId5">
            <a:alphaModFix/>
          </a:blip>
          <a:stretch>
            <a:fillRect/>
          </a:stretch>
        </p:blipFill>
        <p:spPr>
          <a:xfrm>
            <a:off x="359849" y="3951225"/>
            <a:ext cx="3506977" cy="675019"/>
          </a:xfrm>
          <a:prstGeom prst="rect">
            <a:avLst/>
          </a:prstGeom>
          <a:noFill/>
          <a:ln>
            <a:noFill/>
          </a:ln>
        </p:spPr>
      </p:pic>
      <p:sp>
        <p:nvSpPr>
          <p:cNvPr id="15" name="Google Shape;228;p31">
            <a:extLst>
              <a:ext uri="{FF2B5EF4-FFF2-40B4-BE49-F238E27FC236}">
                <a16:creationId xmlns:a16="http://schemas.microsoft.com/office/drawing/2014/main" id="{8541300B-554D-A650-754B-1D2904F3A80E}"/>
              </a:ext>
            </a:extLst>
          </p:cNvPr>
          <p:cNvSpPr txBox="1"/>
          <p:nvPr/>
        </p:nvSpPr>
        <p:spPr>
          <a:xfrm>
            <a:off x="5352666" y="3549719"/>
            <a:ext cx="2688300" cy="771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t>The propensity score is defined as, </a:t>
            </a:r>
            <a:endParaRPr sz="1200"/>
          </a:p>
        </p:txBody>
      </p:sp>
      <p:pic>
        <p:nvPicPr>
          <p:cNvPr id="16" name="Google Shape;221;p31">
            <a:extLst>
              <a:ext uri="{FF2B5EF4-FFF2-40B4-BE49-F238E27FC236}">
                <a16:creationId xmlns:a16="http://schemas.microsoft.com/office/drawing/2014/main" id="{9DA939E6-F5B5-585E-D259-E3ED34F6FE47}"/>
              </a:ext>
            </a:extLst>
          </p:cNvPr>
          <p:cNvPicPr preferRelativeResize="0"/>
          <p:nvPr/>
        </p:nvPicPr>
        <p:blipFill>
          <a:blip r:embed="rId6">
            <a:alphaModFix/>
          </a:blip>
          <a:stretch>
            <a:fillRect/>
          </a:stretch>
        </p:blipFill>
        <p:spPr>
          <a:xfrm>
            <a:off x="5618172" y="3866487"/>
            <a:ext cx="1806175" cy="340685"/>
          </a:xfrm>
          <a:prstGeom prst="rect">
            <a:avLst/>
          </a:prstGeom>
          <a:noFill/>
          <a:ln>
            <a:noFill/>
          </a:ln>
        </p:spPr>
      </p:pic>
    </p:spTree>
    <p:extLst>
      <p:ext uri="{BB962C8B-B14F-4D97-AF65-F5344CB8AC3E}">
        <p14:creationId xmlns:p14="http://schemas.microsoft.com/office/powerpoint/2010/main" val="3009909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2"/>
          <a:stretch>
            <a:fillRect/>
          </a:stretch>
        </p:blipFill>
        <p:spPr>
          <a:xfrm>
            <a:off x="573440" y="814850"/>
            <a:ext cx="4017877" cy="2717631"/>
          </a:xfrm>
          <a:prstGeom prst="rect">
            <a:avLst/>
          </a:prstGeom>
        </p:spPr>
      </p:pic>
      <p:sp>
        <p:nvSpPr>
          <p:cNvPr id="12" name="Google Shape;461;p48">
            <a:extLst>
              <a:ext uri="{FF2B5EF4-FFF2-40B4-BE49-F238E27FC236}">
                <a16:creationId xmlns:a16="http://schemas.microsoft.com/office/drawing/2014/main" id="{D0779A35-AA64-F489-89F1-DFD0D489C892}"/>
              </a:ext>
            </a:extLst>
          </p:cNvPr>
          <p:cNvSpPr txBox="1">
            <a:spLocks/>
          </p:cNvSpPr>
          <p:nvPr/>
        </p:nvSpPr>
        <p:spPr>
          <a:xfrm>
            <a:off x="4432806" y="814849"/>
            <a:ext cx="4377980" cy="280984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doubly robust outcomes were estimated as,</a:t>
            </a:r>
          </a:p>
        </p:txBody>
      </p:sp>
      <p:pic>
        <p:nvPicPr>
          <p:cNvPr id="14" name="Google Shape;464;p48">
            <a:extLst>
              <a:ext uri="{FF2B5EF4-FFF2-40B4-BE49-F238E27FC236}">
                <a16:creationId xmlns:a16="http://schemas.microsoft.com/office/drawing/2014/main" id="{2251391C-B34B-30B6-E47E-D7AE7871D20F}"/>
              </a:ext>
            </a:extLst>
          </p:cNvPr>
          <p:cNvPicPr preferRelativeResize="0"/>
          <p:nvPr/>
        </p:nvPicPr>
        <p:blipFill>
          <a:blip r:embed="rId3">
            <a:alphaModFix/>
          </a:blip>
          <a:stretch>
            <a:fillRect/>
          </a:stretch>
        </p:blipFill>
        <p:spPr>
          <a:xfrm>
            <a:off x="4661943" y="1381977"/>
            <a:ext cx="3505664" cy="1957908"/>
          </a:xfrm>
          <a:prstGeom prst="rect">
            <a:avLst/>
          </a:prstGeom>
          <a:noFill/>
          <a:ln>
            <a:noFill/>
          </a:ln>
        </p:spPr>
      </p:pic>
    </p:spTree>
    <p:extLst>
      <p:ext uri="{BB962C8B-B14F-4D97-AF65-F5344CB8AC3E}">
        <p14:creationId xmlns:p14="http://schemas.microsoft.com/office/powerpoint/2010/main" val="4245606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2"/>
          <a:stretch>
            <a:fillRect/>
          </a:stretch>
        </p:blipFill>
        <p:spPr>
          <a:xfrm>
            <a:off x="573440" y="814850"/>
            <a:ext cx="4017877" cy="2717631"/>
          </a:xfrm>
          <a:prstGeom prst="rect">
            <a:avLst/>
          </a:prstGeom>
        </p:spPr>
      </p:pic>
      <p:sp>
        <p:nvSpPr>
          <p:cNvPr id="12" name="Google Shape;461;p48">
            <a:extLst>
              <a:ext uri="{FF2B5EF4-FFF2-40B4-BE49-F238E27FC236}">
                <a16:creationId xmlns:a16="http://schemas.microsoft.com/office/drawing/2014/main" id="{D0779A35-AA64-F489-89F1-DFD0D489C892}"/>
              </a:ext>
            </a:extLst>
          </p:cNvPr>
          <p:cNvSpPr txBox="1">
            <a:spLocks/>
          </p:cNvSpPr>
          <p:nvPr/>
        </p:nvSpPr>
        <p:spPr>
          <a:xfrm>
            <a:off x="4432806" y="814850"/>
            <a:ext cx="4377980" cy="255483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doubly robust outcomes were estimated as,</a:t>
            </a:r>
          </a:p>
        </p:txBody>
      </p:sp>
      <p:pic>
        <p:nvPicPr>
          <p:cNvPr id="14" name="Google Shape;464;p48">
            <a:extLst>
              <a:ext uri="{FF2B5EF4-FFF2-40B4-BE49-F238E27FC236}">
                <a16:creationId xmlns:a16="http://schemas.microsoft.com/office/drawing/2014/main" id="{2251391C-B34B-30B6-E47E-D7AE7871D20F}"/>
              </a:ext>
            </a:extLst>
          </p:cNvPr>
          <p:cNvPicPr preferRelativeResize="0"/>
          <p:nvPr/>
        </p:nvPicPr>
        <p:blipFill>
          <a:blip r:embed="rId3">
            <a:alphaModFix/>
          </a:blip>
          <a:stretch>
            <a:fillRect/>
          </a:stretch>
        </p:blipFill>
        <p:spPr>
          <a:xfrm>
            <a:off x="4661943" y="1381977"/>
            <a:ext cx="3505664" cy="1957908"/>
          </a:xfrm>
          <a:prstGeom prst="rect">
            <a:avLst/>
          </a:prstGeom>
          <a:noFill/>
          <a:ln>
            <a:noFill/>
          </a:ln>
        </p:spPr>
      </p:pic>
      <p:sp>
        <p:nvSpPr>
          <p:cNvPr id="9" name="Google Shape;465;p48">
            <a:extLst>
              <a:ext uri="{FF2B5EF4-FFF2-40B4-BE49-F238E27FC236}">
                <a16:creationId xmlns:a16="http://schemas.microsoft.com/office/drawing/2014/main" id="{7896952E-6D76-FEE0-092C-7A2A8F29787E}"/>
              </a:ext>
            </a:extLst>
          </p:cNvPr>
          <p:cNvSpPr txBox="1">
            <a:spLocks/>
          </p:cNvSpPr>
          <p:nvPr/>
        </p:nvSpPr>
        <p:spPr>
          <a:xfrm>
            <a:off x="4432806" y="3444389"/>
            <a:ext cx="4377980" cy="831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doubly robust loss is optimized as ,</a:t>
            </a:r>
          </a:p>
        </p:txBody>
      </p:sp>
      <p:pic>
        <p:nvPicPr>
          <p:cNvPr id="10" name="Google Shape;467;p48">
            <a:extLst>
              <a:ext uri="{FF2B5EF4-FFF2-40B4-BE49-F238E27FC236}">
                <a16:creationId xmlns:a16="http://schemas.microsoft.com/office/drawing/2014/main" id="{5E540A71-8FD0-382A-04CE-C9B52C4B1074}"/>
              </a:ext>
            </a:extLst>
          </p:cNvPr>
          <p:cNvPicPr preferRelativeResize="0"/>
          <p:nvPr/>
        </p:nvPicPr>
        <p:blipFill>
          <a:blip r:embed="rId4">
            <a:alphaModFix/>
          </a:blip>
          <a:stretch>
            <a:fillRect/>
          </a:stretch>
        </p:blipFill>
        <p:spPr>
          <a:xfrm>
            <a:off x="4506981" y="3797644"/>
            <a:ext cx="3763350" cy="332825"/>
          </a:xfrm>
          <a:prstGeom prst="rect">
            <a:avLst/>
          </a:prstGeom>
          <a:noFill/>
          <a:ln>
            <a:noFill/>
          </a:ln>
        </p:spPr>
      </p:pic>
    </p:spTree>
    <p:extLst>
      <p:ext uri="{BB962C8B-B14F-4D97-AF65-F5344CB8AC3E}">
        <p14:creationId xmlns:p14="http://schemas.microsoft.com/office/powerpoint/2010/main" val="2038590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29" y="82461"/>
            <a:ext cx="7247917" cy="640175"/>
          </a:xfrm>
        </p:spPr>
        <p:txBody>
          <a:bodyPr/>
          <a:lstStyle/>
          <a:p>
            <a:r>
              <a:rPr lang="en-US" dirty="0"/>
              <a:t>Contribution #5: Doubly robust ITE Estimation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8" name="TextBox 7">
            <a:extLst>
              <a:ext uri="{FF2B5EF4-FFF2-40B4-BE49-F238E27FC236}">
                <a16:creationId xmlns:a16="http://schemas.microsoft.com/office/drawing/2014/main" id="{60AECB56-431A-E5F8-9DA2-D8BA2F59BEE9}"/>
              </a:ext>
            </a:extLst>
          </p:cNvPr>
          <p:cNvSpPr txBox="1"/>
          <p:nvPr/>
        </p:nvSpPr>
        <p:spPr>
          <a:xfrm>
            <a:off x="5261674" y="4434010"/>
            <a:ext cx="3687929" cy="276999"/>
          </a:xfrm>
          <a:prstGeom prst="rect">
            <a:avLst/>
          </a:prstGeom>
          <a:noFill/>
        </p:spPr>
        <p:txBody>
          <a:bodyPr wrap="square" rtlCol="0">
            <a:spAutoFit/>
          </a:bodyPr>
          <a:lstStyle/>
          <a:p>
            <a:r>
              <a:rPr lang="en-US" sz="1200" dirty="0"/>
              <a:t>Jonsson</a:t>
            </a:r>
            <a:r>
              <a:rPr lang="en-US" sz="1200" b="0" dirty="0">
                <a:solidFill>
                  <a:srgbClr val="333333"/>
                </a:solidFill>
                <a:effectLst/>
                <a:latin typeface="inherit"/>
              </a:rPr>
              <a:t> et al. [</a:t>
            </a:r>
            <a:r>
              <a:rPr lang="en-US" sz="1050" dirty="0"/>
              <a:t>American </a:t>
            </a:r>
            <a:r>
              <a:rPr lang="en-US" sz="1200" b="0" dirty="0">
                <a:solidFill>
                  <a:srgbClr val="333333"/>
                </a:solidFill>
                <a:effectLst/>
                <a:latin typeface="inherit"/>
              </a:rPr>
              <a:t>Journal of epidemiology, 2011]</a:t>
            </a:r>
            <a:endParaRPr lang="en-US" sz="1200" dirty="0"/>
          </a:p>
        </p:txBody>
      </p:sp>
      <p:pic>
        <p:nvPicPr>
          <p:cNvPr id="6" name="Picture 5">
            <a:extLst>
              <a:ext uri="{FF2B5EF4-FFF2-40B4-BE49-F238E27FC236}">
                <a16:creationId xmlns:a16="http://schemas.microsoft.com/office/drawing/2014/main" id="{5A537B2A-CFC6-2590-D390-1D7621D40C65}"/>
              </a:ext>
            </a:extLst>
          </p:cNvPr>
          <p:cNvPicPr>
            <a:picLocks noChangeAspect="1"/>
          </p:cNvPicPr>
          <p:nvPr/>
        </p:nvPicPr>
        <p:blipFill>
          <a:blip r:embed="rId2"/>
          <a:stretch>
            <a:fillRect/>
          </a:stretch>
        </p:blipFill>
        <p:spPr>
          <a:xfrm>
            <a:off x="573440" y="814850"/>
            <a:ext cx="4017877" cy="2717631"/>
          </a:xfrm>
          <a:prstGeom prst="rect">
            <a:avLst/>
          </a:prstGeom>
        </p:spPr>
      </p:pic>
      <p:sp>
        <p:nvSpPr>
          <p:cNvPr id="12" name="Google Shape;461;p48">
            <a:extLst>
              <a:ext uri="{FF2B5EF4-FFF2-40B4-BE49-F238E27FC236}">
                <a16:creationId xmlns:a16="http://schemas.microsoft.com/office/drawing/2014/main" id="{D0779A35-AA64-F489-89F1-DFD0D489C892}"/>
              </a:ext>
            </a:extLst>
          </p:cNvPr>
          <p:cNvSpPr txBox="1">
            <a:spLocks/>
          </p:cNvSpPr>
          <p:nvPr/>
        </p:nvSpPr>
        <p:spPr>
          <a:xfrm>
            <a:off x="4432806" y="814850"/>
            <a:ext cx="4377980" cy="255483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factual and the counterfactual doubly robust outcomes were estimated as,</a:t>
            </a:r>
          </a:p>
        </p:txBody>
      </p:sp>
      <p:pic>
        <p:nvPicPr>
          <p:cNvPr id="14" name="Google Shape;464;p48">
            <a:extLst>
              <a:ext uri="{FF2B5EF4-FFF2-40B4-BE49-F238E27FC236}">
                <a16:creationId xmlns:a16="http://schemas.microsoft.com/office/drawing/2014/main" id="{2251391C-B34B-30B6-E47E-D7AE7871D20F}"/>
              </a:ext>
            </a:extLst>
          </p:cNvPr>
          <p:cNvPicPr preferRelativeResize="0"/>
          <p:nvPr/>
        </p:nvPicPr>
        <p:blipFill>
          <a:blip r:embed="rId3">
            <a:alphaModFix/>
          </a:blip>
          <a:stretch>
            <a:fillRect/>
          </a:stretch>
        </p:blipFill>
        <p:spPr>
          <a:xfrm>
            <a:off x="4661943" y="1381977"/>
            <a:ext cx="3505664" cy="1957908"/>
          </a:xfrm>
          <a:prstGeom prst="rect">
            <a:avLst/>
          </a:prstGeom>
          <a:noFill/>
          <a:ln>
            <a:noFill/>
          </a:ln>
        </p:spPr>
      </p:pic>
      <p:sp>
        <p:nvSpPr>
          <p:cNvPr id="9" name="Google Shape;465;p48">
            <a:extLst>
              <a:ext uri="{FF2B5EF4-FFF2-40B4-BE49-F238E27FC236}">
                <a16:creationId xmlns:a16="http://schemas.microsoft.com/office/drawing/2014/main" id="{7896952E-6D76-FEE0-092C-7A2A8F29787E}"/>
              </a:ext>
            </a:extLst>
          </p:cNvPr>
          <p:cNvSpPr txBox="1">
            <a:spLocks/>
          </p:cNvSpPr>
          <p:nvPr/>
        </p:nvSpPr>
        <p:spPr>
          <a:xfrm>
            <a:off x="4432806" y="3444389"/>
            <a:ext cx="4377980" cy="831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doubly robust loss is optimized as ,</a:t>
            </a:r>
          </a:p>
        </p:txBody>
      </p:sp>
      <p:pic>
        <p:nvPicPr>
          <p:cNvPr id="10" name="Google Shape;467;p48">
            <a:extLst>
              <a:ext uri="{FF2B5EF4-FFF2-40B4-BE49-F238E27FC236}">
                <a16:creationId xmlns:a16="http://schemas.microsoft.com/office/drawing/2014/main" id="{5E540A71-8FD0-382A-04CE-C9B52C4B1074}"/>
              </a:ext>
            </a:extLst>
          </p:cNvPr>
          <p:cNvPicPr preferRelativeResize="0"/>
          <p:nvPr/>
        </p:nvPicPr>
        <p:blipFill>
          <a:blip r:embed="rId4">
            <a:alphaModFix/>
          </a:blip>
          <a:stretch>
            <a:fillRect/>
          </a:stretch>
        </p:blipFill>
        <p:spPr>
          <a:xfrm>
            <a:off x="4506981" y="3797644"/>
            <a:ext cx="3763350" cy="332825"/>
          </a:xfrm>
          <a:prstGeom prst="rect">
            <a:avLst/>
          </a:prstGeom>
          <a:noFill/>
          <a:ln>
            <a:noFill/>
          </a:ln>
        </p:spPr>
      </p:pic>
      <p:sp>
        <p:nvSpPr>
          <p:cNvPr id="11" name="Google Shape;462;p48">
            <a:extLst>
              <a:ext uri="{FF2B5EF4-FFF2-40B4-BE49-F238E27FC236}">
                <a16:creationId xmlns:a16="http://schemas.microsoft.com/office/drawing/2014/main" id="{11C22FD9-E36F-5EAA-E1F3-1CCE43EED52E}"/>
              </a:ext>
            </a:extLst>
          </p:cNvPr>
          <p:cNvSpPr txBox="1">
            <a:spLocks/>
          </p:cNvSpPr>
          <p:nvPr/>
        </p:nvSpPr>
        <p:spPr>
          <a:xfrm>
            <a:off x="615288" y="3532481"/>
            <a:ext cx="3746892" cy="1121342"/>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spcBef>
                <a:spcPts val="0"/>
              </a:spcBef>
              <a:spcAft>
                <a:spcPts val="0"/>
              </a:spcAft>
            </a:pPr>
            <a:r>
              <a:rPr lang="en-US" sz="1600" kern="0" dirty="0">
                <a:solidFill>
                  <a:schemeClr val="dk1"/>
                </a:solidFill>
              </a:rPr>
              <a:t>The complete loss to estimate ITE to be optimized as,</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r>
              <a:rPr lang="en-US" sz="1600" kern="0" dirty="0">
                <a:solidFill>
                  <a:schemeClr val="dk1"/>
                </a:solidFill>
              </a:rPr>
              <a:t>		</a:t>
            </a:r>
          </a:p>
          <a:p>
            <a:pPr>
              <a:spcBef>
                <a:spcPts val="0"/>
              </a:spcBef>
              <a:spcAft>
                <a:spcPts val="0"/>
              </a:spcAft>
            </a:pPr>
            <a:endParaRPr lang="en-US" sz="1600" kern="0" dirty="0">
              <a:solidFill>
                <a:schemeClr val="dk1"/>
              </a:solidFill>
            </a:endParaRPr>
          </a:p>
        </p:txBody>
      </p:sp>
      <p:pic>
        <p:nvPicPr>
          <p:cNvPr id="13" name="Google Shape;466;p48">
            <a:extLst>
              <a:ext uri="{FF2B5EF4-FFF2-40B4-BE49-F238E27FC236}">
                <a16:creationId xmlns:a16="http://schemas.microsoft.com/office/drawing/2014/main" id="{D032CCDF-6F2A-61BC-F1D4-404903C43E00}"/>
              </a:ext>
            </a:extLst>
          </p:cNvPr>
          <p:cNvPicPr preferRelativeResize="0"/>
          <p:nvPr/>
        </p:nvPicPr>
        <p:blipFill>
          <a:blip r:embed="rId5">
            <a:alphaModFix/>
          </a:blip>
          <a:stretch>
            <a:fillRect/>
          </a:stretch>
        </p:blipFill>
        <p:spPr>
          <a:xfrm>
            <a:off x="728186" y="4078368"/>
            <a:ext cx="3233313" cy="575455"/>
          </a:xfrm>
          <a:prstGeom prst="rect">
            <a:avLst/>
          </a:prstGeom>
          <a:noFill/>
          <a:ln>
            <a:noFill/>
          </a:ln>
        </p:spPr>
      </p:pic>
    </p:spTree>
    <p:extLst>
      <p:ext uri="{BB962C8B-B14F-4D97-AF65-F5344CB8AC3E}">
        <p14:creationId xmlns:p14="http://schemas.microsoft.com/office/powerpoint/2010/main" val="98255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Performance metrics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6" name="Google Shape;489;p50">
            <a:extLst>
              <a:ext uri="{FF2B5EF4-FFF2-40B4-BE49-F238E27FC236}">
                <a16:creationId xmlns:a16="http://schemas.microsoft.com/office/drawing/2014/main" id="{700A9F90-B9E5-C5F1-7016-047198F220E6}"/>
              </a:ext>
            </a:extLst>
          </p:cNvPr>
          <p:cNvPicPr preferRelativeResize="0"/>
          <p:nvPr/>
        </p:nvPicPr>
        <p:blipFill>
          <a:blip r:embed="rId2">
            <a:alphaModFix/>
          </a:blip>
          <a:stretch>
            <a:fillRect/>
          </a:stretch>
        </p:blipFill>
        <p:spPr>
          <a:xfrm>
            <a:off x="481012" y="2375868"/>
            <a:ext cx="4219575" cy="609600"/>
          </a:xfrm>
          <a:prstGeom prst="rect">
            <a:avLst/>
          </a:prstGeom>
          <a:noFill/>
          <a:ln>
            <a:noFill/>
          </a:ln>
        </p:spPr>
      </p:pic>
      <p:pic>
        <p:nvPicPr>
          <p:cNvPr id="7" name="Google Shape;490;p50">
            <a:extLst>
              <a:ext uri="{FF2B5EF4-FFF2-40B4-BE49-F238E27FC236}">
                <a16:creationId xmlns:a16="http://schemas.microsoft.com/office/drawing/2014/main" id="{BF5F80D9-05A6-2A93-C954-CF96112679DD}"/>
              </a:ext>
            </a:extLst>
          </p:cNvPr>
          <p:cNvPicPr preferRelativeResize="0"/>
          <p:nvPr/>
        </p:nvPicPr>
        <p:blipFill>
          <a:blip r:embed="rId3">
            <a:alphaModFix/>
          </a:blip>
          <a:stretch>
            <a:fillRect/>
          </a:stretch>
        </p:blipFill>
        <p:spPr>
          <a:xfrm>
            <a:off x="352425" y="895727"/>
            <a:ext cx="4067725" cy="1480141"/>
          </a:xfrm>
          <a:prstGeom prst="rect">
            <a:avLst/>
          </a:prstGeom>
          <a:noFill/>
          <a:ln>
            <a:noFill/>
          </a:ln>
        </p:spPr>
      </p:pic>
      <p:pic>
        <p:nvPicPr>
          <p:cNvPr id="8" name="Google Shape;488;p50">
            <a:extLst>
              <a:ext uri="{FF2B5EF4-FFF2-40B4-BE49-F238E27FC236}">
                <a16:creationId xmlns:a16="http://schemas.microsoft.com/office/drawing/2014/main" id="{60C0CC0D-E991-CA4B-90E0-C4C7AE4E7A76}"/>
              </a:ext>
            </a:extLst>
          </p:cNvPr>
          <p:cNvPicPr preferRelativeResize="0"/>
          <p:nvPr/>
        </p:nvPicPr>
        <p:blipFill>
          <a:blip r:embed="rId4">
            <a:alphaModFix/>
          </a:blip>
          <a:stretch>
            <a:fillRect/>
          </a:stretch>
        </p:blipFill>
        <p:spPr>
          <a:xfrm>
            <a:off x="4723851" y="895726"/>
            <a:ext cx="3683979" cy="2947853"/>
          </a:xfrm>
          <a:prstGeom prst="rect">
            <a:avLst/>
          </a:prstGeom>
          <a:noFill/>
          <a:ln>
            <a:noFill/>
          </a:ln>
        </p:spPr>
      </p:pic>
    </p:spTree>
    <p:extLst>
      <p:ext uri="{BB962C8B-B14F-4D97-AF65-F5344CB8AC3E}">
        <p14:creationId xmlns:p14="http://schemas.microsoft.com/office/powerpoint/2010/main" val="1822596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Results – Synthetic datasets 1</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7" name="Google Shape;499;p51">
            <a:extLst>
              <a:ext uri="{FF2B5EF4-FFF2-40B4-BE49-F238E27FC236}">
                <a16:creationId xmlns:a16="http://schemas.microsoft.com/office/drawing/2014/main" id="{6F8B4E76-A554-793D-2342-5259D1436509}"/>
              </a:ext>
            </a:extLst>
          </p:cNvPr>
          <p:cNvPicPr preferRelativeResize="0"/>
          <p:nvPr/>
        </p:nvPicPr>
        <p:blipFill>
          <a:blip r:embed="rId2">
            <a:alphaModFix/>
          </a:blip>
          <a:stretch>
            <a:fillRect/>
          </a:stretch>
        </p:blipFill>
        <p:spPr>
          <a:xfrm>
            <a:off x="499680" y="897932"/>
            <a:ext cx="3963424" cy="915370"/>
          </a:xfrm>
          <a:prstGeom prst="rect">
            <a:avLst/>
          </a:prstGeom>
          <a:noFill/>
          <a:ln>
            <a:noFill/>
          </a:ln>
        </p:spPr>
      </p:pic>
      <p:sp>
        <p:nvSpPr>
          <p:cNvPr id="8" name="Google Shape;501;p51">
            <a:extLst>
              <a:ext uri="{FF2B5EF4-FFF2-40B4-BE49-F238E27FC236}">
                <a16:creationId xmlns:a16="http://schemas.microsoft.com/office/drawing/2014/main" id="{59169A39-8E0A-C5BE-97E0-1D5FE6EC9D32}"/>
              </a:ext>
            </a:extLst>
          </p:cNvPr>
          <p:cNvSpPr txBox="1"/>
          <p:nvPr/>
        </p:nvSpPr>
        <p:spPr>
          <a:xfrm>
            <a:off x="595204" y="2122117"/>
            <a:ext cx="3867900" cy="1908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rPr>
              <a:t>Comparison of the performance (ATE) of DR- VIDAL vs. all other models on samples from the generative process of Synthetic dataset 1 - sample size {1000, 3000, 5000, 10000, 30000}</a:t>
            </a:r>
            <a:endParaRPr sz="1600" b="1" dirty="0"/>
          </a:p>
        </p:txBody>
      </p:sp>
      <p:sp>
        <p:nvSpPr>
          <p:cNvPr id="10" name="TextBox 9">
            <a:extLst>
              <a:ext uri="{FF2B5EF4-FFF2-40B4-BE49-F238E27FC236}">
                <a16:creationId xmlns:a16="http://schemas.microsoft.com/office/drawing/2014/main" id="{11DC798C-16FF-26F3-A664-C46054B5DA8A}"/>
              </a:ext>
            </a:extLst>
          </p:cNvPr>
          <p:cNvSpPr txBox="1"/>
          <p:nvPr/>
        </p:nvSpPr>
        <p:spPr>
          <a:xfrm>
            <a:off x="6974238" y="4463953"/>
            <a:ext cx="1986441" cy="276999"/>
          </a:xfrm>
          <a:prstGeom prst="rect">
            <a:avLst/>
          </a:prstGeom>
          <a:noFill/>
        </p:spPr>
        <p:txBody>
          <a:bodyPr wrap="none" rtlCol="0">
            <a:spAutoFit/>
          </a:bodyPr>
          <a:lstStyle/>
          <a:p>
            <a:r>
              <a:rPr lang="en-US" sz="1050" dirty="0" err="1"/>
              <a:t>Louizos</a:t>
            </a:r>
            <a:r>
              <a:rPr lang="en-US" sz="1200" b="0" dirty="0">
                <a:solidFill>
                  <a:srgbClr val="333333"/>
                </a:solidFill>
                <a:effectLst/>
                <a:latin typeface="inherit"/>
              </a:rPr>
              <a:t> et al. [</a:t>
            </a:r>
            <a:r>
              <a:rPr lang="en-US" sz="1200" b="0" dirty="0" err="1">
                <a:solidFill>
                  <a:srgbClr val="333333"/>
                </a:solidFill>
                <a:effectLst/>
                <a:latin typeface="inherit"/>
              </a:rPr>
              <a:t>Neurips</a:t>
            </a:r>
            <a:r>
              <a:rPr lang="en-US" sz="1200" b="0" dirty="0">
                <a:solidFill>
                  <a:srgbClr val="333333"/>
                </a:solidFill>
                <a:effectLst/>
                <a:latin typeface="inherit"/>
              </a:rPr>
              <a:t>, 2017]</a:t>
            </a:r>
          </a:p>
        </p:txBody>
      </p:sp>
      <p:pic>
        <p:nvPicPr>
          <p:cNvPr id="6" name="Picture 5">
            <a:extLst>
              <a:ext uri="{FF2B5EF4-FFF2-40B4-BE49-F238E27FC236}">
                <a16:creationId xmlns:a16="http://schemas.microsoft.com/office/drawing/2014/main" id="{A9CA0849-9D52-BD0D-B284-582E78AC9F62}"/>
              </a:ext>
            </a:extLst>
          </p:cNvPr>
          <p:cNvPicPr>
            <a:picLocks noChangeAspect="1"/>
          </p:cNvPicPr>
          <p:nvPr/>
        </p:nvPicPr>
        <p:blipFill>
          <a:blip r:embed="rId3"/>
          <a:stretch>
            <a:fillRect/>
          </a:stretch>
        </p:blipFill>
        <p:spPr>
          <a:xfrm>
            <a:off x="4298977" y="851751"/>
            <a:ext cx="4793828" cy="3622985"/>
          </a:xfrm>
          <a:prstGeom prst="rect">
            <a:avLst/>
          </a:prstGeom>
        </p:spPr>
      </p:pic>
    </p:spTree>
    <p:extLst>
      <p:ext uri="{BB962C8B-B14F-4D97-AF65-F5344CB8AC3E}">
        <p14:creationId xmlns:p14="http://schemas.microsoft.com/office/powerpoint/2010/main" val="988481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Results – Synthetic datasets 2</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0" name="Google Shape;510;p52">
            <a:extLst>
              <a:ext uri="{FF2B5EF4-FFF2-40B4-BE49-F238E27FC236}">
                <a16:creationId xmlns:a16="http://schemas.microsoft.com/office/drawing/2014/main" id="{87D63E95-B6B6-A0E7-9490-EE838AAB24B8}"/>
              </a:ext>
            </a:extLst>
          </p:cNvPr>
          <p:cNvPicPr preferRelativeResize="0"/>
          <p:nvPr/>
        </p:nvPicPr>
        <p:blipFill>
          <a:blip r:embed="rId2">
            <a:alphaModFix/>
          </a:blip>
          <a:stretch>
            <a:fillRect/>
          </a:stretch>
        </p:blipFill>
        <p:spPr>
          <a:xfrm>
            <a:off x="502771" y="1816332"/>
            <a:ext cx="3369574" cy="1745550"/>
          </a:xfrm>
          <a:prstGeom prst="rect">
            <a:avLst/>
          </a:prstGeom>
          <a:noFill/>
          <a:ln>
            <a:noFill/>
          </a:ln>
        </p:spPr>
      </p:pic>
      <p:sp>
        <p:nvSpPr>
          <p:cNvPr id="11" name="Google Shape;515;p52">
            <a:extLst>
              <a:ext uri="{FF2B5EF4-FFF2-40B4-BE49-F238E27FC236}">
                <a16:creationId xmlns:a16="http://schemas.microsoft.com/office/drawing/2014/main" id="{E6EF2082-66E4-2C67-8C04-921FD337964C}"/>
              </a:ext>
            </a:extLst>
          </p:cNvPr>
          <p:cNvSpPr txBox="1"/>
          <p:nvPr/>
        </p:nvSpPr>
        <p:spPr>
          <a:xfrm>
            <a:off x="533400" y="647113"/>
            <a:ext cx="6677891" cy="7755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rPr>
              <a:t>Performance comparison (PEHE) of GANITE vs. DR-VIDAL</a:t>
            </a:r>
            <a:endParaRPr sz="1600" b="1" dirty="0"/>
          </a:p>
        </p:txBody>
      </p:sp>
      <p:pic>
        <p:nvPicPr>
          <p:cNvPr id="8" name="Picture 7">
            <a:extLst>
              <a:ext uri="{FF2B5EF4-FFF2-40B4-BE49-F238E27FC236}">
                <a16:creationId xmlns:a16="http://schemas.microsoft.com/office/drawing/2014/main" id="{AFEA7990-7C38-ED3B-DD55-F51DF2F5080B}"/>
              </a:ext>
            </a:extLst>
          </p:cNvPr>
          <p:cNvPicPr>
            <a:picLocks noChangeAspect="1"/>
          </p:cNvPicPr>
          <p:nvPr/>
        </p:nvPicPr>
        <p:blipFill>
          <a:blip r:embed="rId3"/>
          <a:stretch>
            <a:fillRect/>
          </a:stretch>
        </p:blipFill>
        <p:spPr>
          <a:xfrm>
            <a:off x="4126524" y="1123950"/>
            <a:ext cx="4642338" cy="3508495"/>
          </a:xfrm>
          <a:prstGeom prst="rect">
            <a:avLst/>
          </a:prstGeom>
        </p:spPr>
      </p:pic>
    </p:spTree>
    <p:extLst>
      <p:ext uri="{BB962C8B-B14F-4D97-AF65-F5344CB8AC3E}">
        <p14:creationId xmlns:p14="http://schemas.microsoft.com/office/powerpoint/2010/main" val="2632994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Results – Synthetic datasets 2</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39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0" name="Google Shape;510;p52">
            <a:extLst>
              <a:ext uri="{FF2B5EF4-FFF2-40B4-BE49-F238E27FC236}">
                <a16:creationId xmlns:a16="http://schemas.microsoft.com/office/drawing/2014/main" id="{87D63E95-B6B6-A0E7-9490-EE838AAB24B8}"/>
              </a:ext>
            </a:extLst>
          </p:cNvPr>
          <p:cNvPicPr preferRelativeResize="0"/>
          <p:nvPr/>
        </p:nvPicPr>
        <p:blipFill>
          <a:blip r:embed="rId2">
            <a:alphaModFix/>
          </a:blip>
          <a:stretch>
            <a:fillRect/>
          </a:stretch>
        </p:blipFill>
        <p:spPr>
          <a:xfrm>
            <a:off x="502771" y="1816332"/>
            <a:ext cx="3369574" cy="1745550"/>
          </a:xfrm>
          <a:prstGeom prst="rect">
            <a:avLst/>
          </a:prstGeom>
          <a:noFill/>
          <a:ln>
            <a:noFill/>
          </a:ln>
        </p:spPr>
      </p:pic>
      <p:sp>
        <p:nvSpPr>
          <p:cNvPr id="11" name="Google Shape;515;p52">
            <a:extLst>
              <a:ext uri="{FF2B5EF4-FFF2-40B4-BE49-F238E27FC236}">
                <a16:creationId xmlns:a16="http://schemas.microsoft.com/office/drawing/2014/main" id="{E6EF2082-66E4-2C67-8C04-921FD337964C}"/>
              </a:ext>
            </a:extLst>
          </p:cNvPr>
          <p:cNvSpPr txBox="1"/>
          <p:nvPr/>
        </p:nvSpPr>
        <p:spPr>
          <a:xfrm>
            <a:off x="533400" y="647113"/>
            <a:ext cx="6677891" cy="7755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rPr>
              <a:t>Performance comparison (PEHE) of GANITE vs. DR-VIDAL</a:t>
            </a:r>
            <a:endParaRPr sz="1600" b="1" dirty="0"/>
          </a:p>
        </p:txBody>
      </p:sp>
      <p:pic>
        <p:nvPicPr>
          <p:cNvPr id="9" name="Picture 8">
            <a:extLst>
              <a:ext uri="{FF2B5EF4-FFF2-40B4-BE49-F238E27FC236}">
                <a16:creationId xmlns:a16="http://schemas.microsoft.com/office/drawing/2014/main" id="{850E273D-0D68-187E-CC33-DEE5ECD3B866}"/>
              </a:ext>
            </a:extLst>
          </p:cNvPr>
          <p:cNvPicPr>
            <a:picLocks noChangeAspect="1"/>
          </p:cNvPicPr>
          <p:nvPr/>
        </p:nvPicPr>
        <p:blipFill>
          <a:blip r:embed="rId3"/>
          <a:stretch>
            <a:fillRect/>
          </a:stretch>
        </p:blipFill>
        <p:spPr>
          <a:xfrm>
            <a:off x="4085004" y="1094324"/>
            <a:ext cx="4683858" cy="3539875"/>
          </a:xfrm>
          <a:prstGeom prst="rect">
            <a:avLst/>
          </a:prstGeom>
        </p:spPr>
      </p:pic>
    </p:spTree>
    <p:extLst>
      <p:ext uri="{BB962C8B-B14F-4D97-AF65-F5344CB8AC3E}">
        <p14:creationId xmlns:p14="http://schemas.microsoft.com/office/powerpoint/2010/main" val="209909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3"/>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4"/>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spTree>
    <p:extLst>
      <p:ext uri="{BB962C8B-B14F-4D97-AF65-F5344CB8AC3E}">
        <p14:creationId xmlns:p14="http://schemas.microsoft.com/office/powerpoint/2010/main" val="2899500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Results – Real world datasets </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40</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6" name="Google Shape;522;p53">
            <a:extLst>
              <a:ext uri="{FF2B5EF4-FFF2-40B4-BE49-F238E27FC236}">
                <a16:creationId xmlns:a16="http://schemas.microsoft.com/office/drawing/2014/main" id="{C45039D4-178B-A048-9B7E-D30CAC810E31}"/>
              </a:ext>
            </a:extLst>
          </p:cNvPr>
          <p:cNvSpPr txBox="1">
            <a:spLocks/>
          </p:cNvSpPr>
          <p:nvPr/>
        </p:nvSpPr>
        <p:spPr>
          <a:xfrm>
            <a:off x="3555126" y="1898372"/>
            <a:ext cx="5935716" cy="2177014"/>
          </a:xfrm>
          <a:prstGeom prst="rect">
            <a:avLst/>
          </a:prstGeom>
          <a:ln w="9525" cap="flat" cmpd="sng">
            <a:solidFill>
              <a:schemeClr val="dk1">
                <a:alpha val="0"/>
              </a:schemeClr>
            </a:solidFill>
            <a:prstDash val="solid"/>
            <a:round/>
            <a:headEnd type="none" w="sm" len="sm"/>
            <a:tailEnd type="none" w="sm" len="sm"/>
          </a:ln>
        </p:spPr>
        <p:txBody>
          <a:bodyPr spcFirstLastPara="1" wrap="square" lIns="91425" tIns="91425" rIns="91425" bIns="91425" anchor="t" anchorCtr="0">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marL="457200" indent="-311785">
              <a:spcBef>
                <a:spcPts val="0"/>
              </a:spcBef>
              <a:spcAft>
                <a:spcPts val="0"/>
              </a:spcAft>
              <a:buClr>
                <a:schemeClr val="dk1"/>
              </a:buClr>
              <a:buSzPts val="1310"/>
              <a:buFontTx/>
              <a:buChar char="●"/>
            </a:pPr>
            <a:r>
              <a:rPr lang="en-US" sz="3600" kern="0" dirty="0">
                <a:solidFill>
                  <a:schemeClr val="dk1"/>
                </a:solidFill>
              </a:rPr>
              <a:t>IHDP</a:t>
            </a:r>
          </a:p>
          <a:p>
            <a:pPr marL="457200" indent="-311785">
              <a:spcBef>
                <a:spcPts val="0"/>
              </a:spcBef>
              <a:spcAft>
                <a:spcPts val="0"/>
              </a:spcAft>
              <a:buClr>
                <a:schemeClr val="dk1"/>
              </a:buClr>
              <a:buSzPts val="1310"/>
              <a:buFontTx/>
              <a:buChar char="●"/>
            </a:pPr>
            <a:r>
              <a:rPr lang="en-US" sz="3600" kern="0" dirty="0">
                <a:solidFill>
                  <a:schemeClr val="dk1"/>
                </a:solidFill>
              </a:rPr>
              <a:t>Jobs</a:t>
            </a:r>
          </a:p>
          <a:p>
            <a:pPr marL="457200" indent="-311785">
              <a:spcBef>
                <a:spcPts val="0"/>
              </a:spcBef>
              <a:spcAft>
                <a:spcPts val="0"/>
              </a:spcAft>
              <a:buClr>
                <a:schemeClr val="dk1"/>
              </a:buClr>
              <a:buSzPts val="1310"/>
              <a:buFontTx/>
              <a:buChar char="●"/>
            </a:pPr>
            <a:r>
              <a:rPr lang="en-US" sz="3600" kern="0" dirty="0">
                <a:solidFill>
                  <a:schemeClr val="dk1"/>
                </a:solidFill>
              </a:rPr>
              <a:t>Twins</a:t>
            </a:r>
          </a:p>
        </p:txBody>
      </p:sp>
    </p:spTree>
    <p:extLst>
      <p:ext uri="{BB962C8B-B14F-4D97-AF65-F5344CB8AC3E}">
        <p14:creationId xmlns:p14="http://schemas.microsoft.com/office/powerpoint/2010/main" val="2455869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Results – Ablation study</a:t>
            </a:r>
          </a:p>
        </p:txBody>
      </p:sp>
      <p:pic>
        <p:nvPicPr>
          <p:cNvPr id="9" name="Picture 8" descr="Table&#10;&#10;Description automatically generated">
            <a:extLst>
              <a:ext uri="{FF2B5EF4-FFF2-40B4-BE49-F238E27FC236}">
                <a16:creationId xmlns:a16="http://schemas.microsoft.com/office/drawing/2014/main" id="{269D5FFE-5DEC-A93F-2201-A4A3B0946DCD}"/>
              </a:ext>
            </a:extLst>
          </p:cNvPr>
          <p:cNvPicPr>
            <a:picLocks noChangeAspect="1"/>
          </p:cNvPicPr>
          <p:nvPr/>
        </p:nvPicPr>
        <p:blipFill>
          <a:blip r:embed="rId2"/>
          <a:stretch>
            <a:fillRect/>
          </a:stretch>
        </p:blipFill>
        <p:spPr>
          <a:xfrm>
            <a:off x="677917" y="1455402"/>
            <a:ext cx="7985234" cy="2248461"/>
          </a:xfrm>
          <a:prstGeom prst="rect">
            <a:avLst/>
          </a:prstGeom>
        </p:spPr>
      </p:pic>
    </p:spTree>
    <p:extLst>
      <p:ext uri="{BB962C8B-B14F-4D97-AF65-F5344CB8AC3E}">
        <p14:creationId xmlns:p14="http://schemas.microsoft.com/office/powerpoint/2010/main" val="1469342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42</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82461"/>
            <a:ext cx="7303498" cy="640175"/>
          </a:xfrm>
        </p:spPr>
        <p:txBody>
          <a:bodyPr/>
          <a:lstStyle/>
          <a:p>
            <a:r>
              <a:rPr lang="en-US" dirty="0"/>
              <a:t>Results – correct classification of factual outcomes</a:t>
            </a:r>
          </a:p>
        </p:txBody>
      </p:sp>
      <p:pic>
        <p:nvPicPr>
          <p:cNvPr id="6" name="Google Shape;525;p53">
            <a:extLst>
              <a:ext uri="{FF2B5EF4-FFF2-40B4-BE49-F238E27FC236}">
                <a16:creationId xmlns:a16="http://schemas.microsoft.com/office/drawing/2014/main" id="{F1142419-9644-6494-7D7C-C1322388098C}"/>
              </a:ext>
            </a:extLst>
          </p:cNvPr>
          <p:cNvPicPr preferRelativeResize="0"/>
          <p:nvPr/>
        </p:nvPicPr>
        <p:blipFill>
          <a:blip r:embed="rId2">
            <a:alphaModFix/>
          </a:blip>
          <a:stretch>
            <a:fillRect/>
          </a:stretch>
        </p:blipFill>
        <p:spPr>
          <a:xfrm>
            <a:off x="235853" y="1213638"/>
            <a:ext cx="8672294" cy="2675953"/>
          </a:xfrm>
          <a:prstGeom prst="rect">
            <a:avLst/>
          </a:prstGeom>
          <a:noFill/>
          <a:ln>
            <a:noFill/>
          </a:ln>
        </p:spPr>
      </p:pic>
    </p:spTree>
    <p:extLst>
      <p:ext uri="{BB962C8B-B14F-4D97-AF65-F5344CB8AC3E}">
        <p14:creationId xmlns:p14="http://schemas.microsoft.com/office/powerpoint/2010/main" val="2930730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82461"/>
            <a:ext cx="6783946" cy="640175"/>
          </a:xfrm>
        </p:spPr>
        <p:txBody>
          <a:bodyPr/>
          <a:lstStyle/>
          <a:p>
            <a:r>
              <a:rPr lang="en-US" dirty="0"/>
              <a:t>Results – </a:t>
            </a:r>
            <a:r>
              <a:rPr lang="en" dirty="0"/>
              <a:t>PEHE and policy risk </a:t>
            </a:r>
            <a:br>
              <a:rPr lang="en" dirty="0"/>
            </a:br>
            <a:r>
              <a:rPr lang="en" dirty="0"/>
              <a:t>(mean ± </a:t>
            </a:r>
            <a:r>
              <a:rPr lang="en" dirty="0" err="1"/>
              <a:t>st.dev</a:t>
            </a:r>
            <a:r>
              <a:rPr lang="en" dirty="0"/>
              <a:t>)</a:t>
            </a:r>
            <a:r>
              <a:rPr lang="en-US" dirty="0"/>
              <a:t> </a:t>
            </a:r>
          </a:p>
        </p:txBody>
      </p:sp>
      <p:pic>
        <p:nvPicPr>
          <p:cNvPr id="6" name="Google Shape;535;p54">
            <a:extLst>
              <a:ext uri="{FF2B5EF4-FFF2-40B4-BE49-F238E27FC236}">
                <a16:creationId xmlns:a16="http://schemas.microsoft.com/office/drawing/2014/main" id="{5BE40406-9CC3-C853-0431-B2D2F70ACBD4}"/>
              </a:ext>
            </a:extLst>
          </p:cNvPr>
          <p:cNvPicPr preferRelativeResize="0"/>
          <p:nvPr/>
        </p:nvPicPr>
        <p:blipFill>
          <a:blip r:embed="rId2">
            <a:alphaModFix/>
          </a:blip>
          <a:stretch>
            <a:fillRect/>
          </a:stretch>
        </p:blipFill>
        <p:spPr>
          <a:xfrm rot="5400000">
            <a:off x="2454963" y="-729670"/>
            <a:ext cx="3871465" cy="6952593"/>
          </a:xfrm>
          <a:prstGeom prst="rect">
            <a:avLst/>
          </a:prstGeom>
          <a:noFill/>
          <a:ln>
            <a:noFill/>
          </a:ln>
        </p:spPr>
      </p:pic>
      <p:sp>
        <p:nvSpPr>
          <p:cNvPr id="2" name="Rectangle 1">
            <a:extLst>
              <a:ext uri="{FF2B5EF4-FFF2-40B4-BE49-F238E27FC236}">
                <a16:creationId xmlns:a16="http://schemas.microsoft.com/office/drawing/2014/main" id="{4D036524-28C0-BD67-434B-65DAB175C702}"/>
              </a:ext>
            </a:extLst>
          </p:cNvPr>
          <p:cNvSpPr/>
          <p:nvPr/>
        </p:nvSpPr>
        <p:spPr>
          <a:xfrm>
            <a:off x="1150883" y="3578772"/>
            <a:ext cx="6771289" cy="977462"/>
          </a:xfrm>
          <a:prstGeom prst="rect">
            <a:avLst/>
          </a:prstGeom>
          <a:solidFill>
            <a:schemeClr val="accent1">
              <a:alpha val="0"/>
            </a:schemeClr>
          </a:solidFill>
          <a:ln w="60325">
            <a:solidFill>
              <a:schemeClr val="accent5"/>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1667516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44</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82461"/>
            <a:ext cx="6783946" cy="640175"/>
          </a:xfrm>
        </p:spPr>
        <p:txBody>
          <a:bodyPr/>
          <a:lstStyle/>
          <a:p>
            <a:r>
              <a:rPr lang="en-US" dirty="0"/>
              <a:t>Results – </a:t>
            </a:r>
            <a:r>
              <a:rPr lang="en" dirty="0"/>
              <a:t>ATE and ATT</a:t>
            </a:r>
            <a:br>
              <a:rPr lang="en" dirty="0"/>
            </a:br>
            <a:r>
              <a:rPr lang="en" dirty="0"/>
              <a:t>(mean ± </a:t>
            </a:r>
            <a:r>
              <a:rPr lang="en" dirty="0" err="1"/>
              <a:t>st.dev</a:t>
            </a:r>
            <a:r>
              <a:rPr lang="en" dirty="0"/>
              <a:t>)</a:t>
            </a:r>
            <a:r>
              <a:rPr lang="en-US" dirty="0"/>
              <a:t>  </a:t>
            </a:r>
          </a:p>
        </p:txBody>
      </p:sp>
      <p:pic>
        <p:nvPicPr>
          <p:cNvPr id="6" name="Google Shape;557;p56">
            <a:extLst>
              <a:ext uri="{FF2B5EF4-FFF2-40B4-BE49-F238E27FC236}">
                <a16:creationId xmlns:a16="http://schemas.microsoft.com/office/drawing/2014/main" id="{7CA3ED38-BCF9-8BC8-9D74-AE4A438A3150}"/>
              </a:ext>
            </a:extLst>
          </p:cNvPr>
          <p:cNvPicPr preferRelativeResize="0"/>
          <p:nvPr/>
        </p:nvPicPr>
        <p:blipFill>
          <a:blip r:embed="rId2">
            <a:alphaModFix/>
          </a:blip>
          <a:stretch>
            <a:fillRect/>
          </a:stretch>
        </p:blipFill>
        <p:spPr>
          <a:xfrm rot="5400000">
            <a:off x="2934721" y="-888417"/>
            <a:ext cx="3642454" cy="7104966"/>
          </a:xfrm>
          <a:prstGeom prst="rect">
            <a:avLst/>
          </a:prstGeom>
          <a:noFill/>
          <a:ln>
            <a:noFill/>
          </a:ln>
        </p:spPr>
      </p:pic>
      <p:sp>
        <p:nvSpPr>
          <p:cNvPr id="8" name="Rectangle 7">
            <a:extLst>
              <a:ext uri="{FF2B5EF4-FFF2-40B4-BE49-F238E27FC236}">
                <a16:creationId xmlns:a16="http://schemas.microsoft.com/office/drawing/2014/main" id="{E8293D0F-1B2A-7C18-1C34-0F8744CABB56}"/>
              </a:ext>
            </a:extLst>
          </p:cNvPr>
          <p:cNvSpPr/>
          <p:nvPr/>
        </p:nvSpPr>
        <p:spPr>
          <a:xfrm>
            <a:off x="1169246" y="3211486"/>
            <a:ext cx="7104966" cy="977462"/>
          </a:xfrm>
          <a:prstGeom prst="rect">
            <a:avLst/>
          </a:prstGeom>
          <a:solidFill>
            <a:schemeClr val="accent1">
              <a:alpha val="0"/>
            </a:schemeClr>
          </a:solidFill>
          <a:ln w="60325">
            <a:solidFill>
              <a:schemeClr val="accent5"/>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3528387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Conclusion </a:t>
            </a:r>
          </a:p>
        </p:txBody>
      </p:sp>
      <p:pic>
        <p:nvPicPr>
          <p:cNvPr id="6" name="Google Shape;236;p32">
            <a:extLst>
              <a:ext uri="{FF2B5EF4-FFF2-40B4-BE49-F238E27FC236}">
                <a16:creationId xmlns:a16="http://schemas.microsoft.com/office/drawing/2014/main" id="{9E28B3E3-B84F-42C3-1653-2A1E6F4D5950}"/>
              </a:ext>
            </a:extLst>
          </p:cNvPr>
          <p:cNvPicPr preferRelativeResize="0"/>
          <p:nvPr/>
        </p:nvPicPr>
        <p:blipFill>
          <a:blip r:embed="rId2">
            <a:alphaModFix/>
          </a:blip>
          <a:stretch>
            <a:fillRect/>
          </a:stretch>
        </p:blipFill>
        <p:spPr>
          <a:xfrm>
            <a:off x="546139" y="867791"/>
            <a:ext cx="2200838" cy="1928559"/>
          </a:xfrm>
          <a:prstGeom prst="rect">
            <a:avLst/>
          </a:prstGeom>
          <a:noFill/>
          <a:ln>
            <a:noFill/>
          </a:ln>
        </p:spPr>
      </p:pic>
      <p:sp>
        <p:nvSpPr>
          <p:cNvPr id="3" name="Rounded Rectangle 2">
            <a:extLst>
              <a:ext uri="{FF2B5EF4-FFF2-40B4-BE49-F238E27FC236}">
                <a16:creationId xmlns:a16="http://schemas.microsoft.com/office/drawing/2014/main" id="{C4F6982F-38A5-4DDD-2FF5-2BF776BB47D6}"/>
              </a:ext>
            </a:extLst>
          </p:cNvPr>
          <p:cNvSpPr/>
          <p:nvPr/>
        </p:nvSpPr>
        <p:spPr>
          <a:xfrm>
            <a:off x="764628" y="930166"/>
            <a:ext cx="1734206" cy="1765737"/>
          </a:xfrm>
          <a:prstGeom prst="roundRect">
            <a:avLst>
              <a:gd name="adj" fmla="val 7122"/>
            </a:avLst>
          </a:prstGeom>
          <a:solidFill>
            <a:schemeClr val="accent1">
              <a:alpha val="0"/>
            </a:schemeClr>
          </a:solidFill>
          <a:ln w="12700">
            <a:solidFill>
              <a:schemeClr val="tx1"/>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8" name="Group 7">
            <a:extLst>
              <a:ext uri="{FF2B5EF4-FFF2-40B4-BE49-F238E27FC236}">
                <a16:creationId xmlns:a16="http://schemas.microsoft.com/office/drawing/2014/main" id="{1842B7B1-0F65-173E-C4ED-A0962246BDA6}"/>
              </a:ext>
            </a:extLst>
          </p:cNvPr>
          <p:cNvGrpSpPr/>
          <p:nvPr/>
        </p:nvGrpSpPr>
        <p:grpSpPr>
          <a:xfrm>
            <a:off x="2654055" y="995661"/>
            <a:ext cx="3738427" cy="2415855"/>
            <a:chOff x="2062479" y="923548"/>
            <a:chExt cx="4586293" cy="3669119"/>
          </a:xfrm>
        </p:grpSpPr>
        <p:sp>
          <p:nvSpPr>
            <p:cNvPr id="9" name="Trapezoid 8">
              <a:extLst>
                <a:ext uri="{FF2B5EF4-FFF2-40B4-BE49-F238E27FC236}">
                  <a16:creationId xmlns:a16="http://schemas.microsoft.com/office/drawing/2014/main" id="{260BCCFB-D9CB-2FFA-5BD0-0003D8AE784C}"/>
                </a:ext>
              </a:extLst>
            </p:cNvPr>
            <p:cNvSpPr/>
            <p:nvPr/>
          </p:nvSpPr>
          <p:spPr>
            <a:xfrm rot="5400000">
              <a:off x="2535387" y="1018432"/>
              <a:ext cx="560083" cy="570330"/>
            </a:xfrm>
            <a:prstGeom prst="trapezoid">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apezoid 9">
              <a:extLst>
                <a:ext uri="{FF2B5EF4-FFF2-40B4-BE49-F238E27FC236}">
                  <a16:creationId xmlns:a16="http://schemas.microsoft.com/office/drawing/2014/main" id="{6C940B6F-6200-84AC-7183-467C477189CF}"/>
                </a:ext>
              </a:extLst>
            </p:cNvPr>
            <p:cNvSpPr/>
            <p:nvPr/>
          </p:nvSpPr>
          <p:spPr>
            <a:xfrm rot="5400000">
              <a:off x="2535387" y="1836694"/>
              <a:ext cx="560083" cy="570330"/>
            </a:xfrm>
            <a:prstGeom prst="trapezoid">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6AD5B56F-8339-CA5A-647F-64851BE37950}"/>
                </a:ext>
              </a:extLst>
            </p:cNvPr>
            <p:cNvSpPr/>
            <p:nvPr/>
          </p:nvSpPr>
          <p:spPr>
            <a:xfrm rot="5400000">
              <a:off x="2535387" y="3473220"/>
              <a:ext cx="560083" cy="570330"/>
            </a:xfrm>
            <a:prstGeom prst="trapezoid">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4D55A040-846C-7BCE-A8DB-F8AC18BE99D1}"/>
                </a:ext>
              </a:extLst>
            </p:cNvPr>
            <p:cNvSpPr/>
            <p:nvPr/>
          </p:nvSpPr>
          <p:spPr>
            <a:xfrm rot="5400000">
              <a:off x="2535387" y="2654957"/>
              <a:ext cx="560083" cy="570330"/>
            </a:xfrm>
            <a:prstGeom prst="trapezoid">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DE47F1BC-5802-8A13-36D1-654A2A5ABB1E}"/>
                </a:ext>
              </a:extLst>
            </p:cNvPr>
            <p:cNvCxnSpPr>
              <a:cxnSpLocks/>
              <a:stCxn id="109" idx="3"/>
              <a:endCxn id="9" idx="2"/>
            </p:cNvCxnSpPr>
            <p:nvPr/>
          </p:nvCxnSpPr>
          <p:spPr>
            <a:xfrm flipV="1">
              <a:off x="2293265" y="1303597"/>
              <a:ext cx="236999" cy="1234537"/>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81FFF6D4-F38E-35FA-5C5E-56EEB5215663}"/>
                </a:ext>
              </a:extLst>
            </p:cNvPr>
            <p:cNvCxnSpPr>
              <a:cxnSpLocks/>
              <a:stCxn id="109" idx="3"/>
              <a:endCxn id="10" idx="2"/>
            </p:cNvCxnSpPr>
            <p:nvPr/>
          </p:nvCxnSpPr>
          <p:spPr>
            <a:xfrm flipV="1">
              <a:off x="2293265" y="2121860"/>
              <a:ext cx="236999" cy="41627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Elbow Connector 14">
              <a:extLst>
                <a:ext uri="{FF2B5EF4-FFF2-40B4-BE49-F238E27FC236}">
                  <a16:creationId xmlns:a16="http://schemas.microsoft.com/office/drawing/2014/main" id="{1D4E8369-2E09-EBA2-6851-ACA6E0415D80}"/>
                </a:ext>
              </a:extLst>
            </p:cNvPr>
            <p:cNvCxnSpPr>
              <a:cxnSpLocks/>
              <a:stCxn id="109" idx="3"/>
              <a:endCxn id="12" idx="2"/>
            </p:cNvCxnSpPr>
            <p:nvPr/>
          </p:nvCxnSpPr>
          <p:spPr>
            <a:xfrm>
              <a:off x="2293265" y="2538135"/>
              <a:ext cx="236999" cy="401988"/>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A672338E-5D83-952C-7DD3-88792070784A}"/>
                </a:ext>
              </a:extLst>
            </p:cNvPr>
            <p:cNvCxnSpPr>
              <a:cxnSpLocks/>
              <a:stCxn id="109" idx="3"/>
              <a:endCxn id="11" idx="2"/>
            </p:cNvCxnSpPr>
            <p:nvPr/>
          </p:nvCxnSpPr>
          <p:spPr>
            <a:xfrm>
              <a:off x="2293265" y="2538135"/>
              <a:ext cx="236999" cy="122025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6102145C-B828-CBAE-9CE2-E2D66B1C8D47}"/>
                </a:ext>
              </a:extLst>
            </p:cNvPr>
            <p:cNvCxnSpPr>
              <a:cxnSpLocks/>
              <a:stCxn id="9" idx="0"/>
              <a:endCxn id="74" idx="1"/>
            </p:cNvCxnSpPr>
            <p:nvPr/>
          </p:nvCxnSpPr>
          <p:spPr>
            <a:xfrm>
              <a:off x="3100594" y="1303598"/>
              <a:ext cx="233255" cy="72443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BB3AD911-1BCB-BD15-21AB-9CB07BEBFD27}"/>
                </a:ext>
              </a:extLst>
            </p:cNvPr>
            <p:cNvCxnSpPr>
              <a:cxnSpLocks/>
              <a:stCxn id="10" idx="0"/>
              <a:endCxn id="75" idx="1"/>
            </p:cNvCxnSpPr>
            <p:nvPr/>
          </p:nvCxnSpPr>
          <p:spPr>
            <a:xfrm>
              <a:off x="3100594" y="2121860"/>
              <a:ext cx="233256" cy="30015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Elbow Connector 18">
              <a:extLst>
                <a:ext uri="{FF2B5EF4-FFF2-40B4-BE49-F238E27FC236}">
                  <a16:creationId xmlns:a16="http://schemas.microsoft.com/office/drawing/2014/main" id="{B4A2A734-834C-32C3-BD96-040C61C54EB9}"/>
                </a:ext>
              </a:extLst>
            </p:cNvPr>
            <p:cNvCxnSpPr>
              <a:cxnSpLocks/>
              <a:stCxn id="12" idx="0"/>
              <a:endCxn id="72" idx="1"/>
            </p:cNvCxnSpPr>
            <p:nvPr/>
          </p:nvCxnSpPr>
          <p:spPr>
            <a:xfrm flipV="1">
              <a:off x="3100594" y="2814327"/>
              <a:ext cx="233256" cy="12579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C74922EB-E769-6DC0-F83E-1EB221FC9307}"/>
                </a:ext>
              </a:extLst>
            </p:cNvPr>
            <p:cNvCxnSpPr>
              <a:cxnSpLocks/>
              <a:stCxn id="11" idx="0"/>
              <a:endCxn id="73" idx="1"/>
            </p:cNvCxnSpPr>
            <p:nvPr/>
          </p:nvCxnSpPr>
          <p:spPr>
            <a:xfrm flipV="1">
              <a:off x="3100594" y="3206639"/>
              <a:ext cx="233255" cy="551747"/>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21" name="Right Brace 20">
              <a:extLst>
                <a:ext uri="{FF2B5EF4-FFF2-40B4-BE49-F238E27FC236}">
                  <a16:creationId xmlns:a16="http://schemas.microsoft.com/office/drawing/2014/main" id="{78987180-255C-9C81-1C86-36082DA6FA95}"/>
                </a:ext>
              </a:extLst>
            </p:cNvPr>
            <p:cNvSpPr/>
            <p:nvPr/>
          </p:nvSpPr>
          <p:spPr>
            <a:xfrm>
              <a:off x="3526981" y="1772900"/>
              <a:ext cx="160316" cy="1666473"/>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6CA343D8-5F96-363F-BABB-C83595CFC0F2}"/>
                </a:ext>
              </a:extLst>
            </p:cNvPr>
            <p:cNvCxnSpPr>
              <a:cxnSpLocks/>
              <a:endCxn id="80" idx="2"/>
            </p:cNvCxnSpPr>
            <p:nvPr/>
          </p:nvCxnSpPr>
          <p:spPr>
            <a:xfrm>
              <a:off x="3686046" y="1630941"/>
              <a:ext cx="461567" cy="21087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id="{D0AE44A5-52F9-A73B-8428-4057CE6E2967}"/>
                </a:ext>
              </a:extLst>
            </p:cNvPr>
            <p:cNvCxnSpPr>
              <a:cxnSpLocks/>
              <a:endCxn id="65" idx="0"/>
            </p:cNvCxnSpPr>
            <p:nvPr/>
          </p:nvCxnSpPr>
          <p:spPr>
            <a:xfrm rot="5400000" flipH="1" flipV="1">
              <a:off x="3057401" y="1851128"/>
              <a:ext cx="1395691" cy="13839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0EE65E7-E4EC-30B9-C0EE-9491C6F2CAFD}"/>
                </a:ext>
              </a:extLst>
            </p:cNvPr>
            <p:cNvCxnSpPr>
              <a:cxnSpLocks/>
              <a:stCxn id="80" idx="0"/>
            </p:cNvCxnSpPr>
            <p:nvPr/>
          </p:nvCxnSpPr>
          <p:spPr>
            <a:xfrm>
              <a:off x="4147613" y="2300418"/>
              <a:ext cx="0" cy="1215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0B57BC5-7B2C-5672-7F26-D921394257B3}"/>
                </a:ext>
              </a:extLst>
            </p:cNvPr>
            <p:cNvCxnSpPr>
              <a:cxnSpLocks/>
              <a:stCxn id="97" idx="2"/>
              <a:endCxn id="91" idx="0"/>
            </p:cNvCxnSpPr>
            <p:nvPr/>
          </p:nvCxnSpPr>
          <p:spPr>
            <a:xfrm flipH="1">
              <a:off x="4180704" y="2850900"/>
              <a:ext cx="3522" cy="1409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F76CA9D-B761-A71A-C479-48C65C30524D}"/>
                </a:ext>
              </a:extLst>
            </p:cNvPr>
            <p:cNvCxnSpPr>
              <a:cxnSpLocks/>
              <a:stCxn id="91" idx="2"/>
              <a:endCxn id="78" idx="0"/>
            </p:cNvCxnSpPr>
            <p:nvPr/>
          </p:nvCxnSpPr>
          <p:spPr>
            <a:xfrm flipH="1">
              <a:off x="4180703" y="3304412"/>
              <a:ext cx="1" cy="1438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F812C34-AE37-66AA-34A5-217A6774B4B7}"/>
                </a:ext>
              </a:extLst>
            </p:cNvPr>
            <p:cNvCxnSpPr>
              <a:cxnSpLocks/>
              <a:stCxn id="78" idx="2"/>
              <a:endCxn id="101" idx="0"/>
            </p:cNvCxnSpPr>
            <p:nvPr/>
          </p:nvCxnSpPr>
          <p:spPr>
            <a:xfrm flipH="1">
              <a:off x="4180702" y="3906839"/>
              <a:ext cx="1" cy="1476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60A8CA6D-41C3-E317-BCEF-E2EBCBDEB527}"/>
                </a:ext>
              </a:extLst>
            </p:cNvPr>
            <p:cNvCxnSpPr>
              <a:cxnSpLocks/>
              <a:stCxn id="97" idx="3"/>
              <a:endCxn id="84" idx="4"/>
            </p:cNvCxnSpPr>
            <p:nvPr/>
          </p:nvCxnSpPr>
          <p:spPr>
            <a:xfrm flipV="1">
              <a:off x="4642192" y="2512310"/>
              <a:ext cx="218963" cy="18017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1201558D-E742-F301-3537-476733D73B36}"/>
                </a:ext>
              </a:extLst>
            </p:cNvPr>
            <p:cNvCxnSpPr>
              <a:cxnSpLocks/>
              <a:stCxn id="97" idx="3"/>
              <a:endCxn id="76" idx="0"/>
            </p:cNvCxnSpPr>
            <p:nvPr/>
          </p:nvCxnSpPr>
          <p:spPr>
            <a:xfrm>
              <a:off x="4642192" y="2692483"/>
              <a:ext cx="566230" cy="31341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DE402379-0901-40E5-F0D8-DB39FAB410D8}"/>
                </a:ext>
              </a:extLst>
            </p:cNvPr>
            <p:cNvCxnSpPr>
              <a:cxnSpLocks/>
              <a:stCxn id="76" idx="2"/>
              <a:endCxn id="99" idx="0"/>
            </p:cNvCxnSpPr>
            <p:nvPr/>
          </p:nvCxnSpPr>
          <p:spPr>
            <a:xfrm>
              <a:off x="5208422" y="3398211"/>
              <a:ext cx="2499" cy="218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Elbow Connector 30">
              <a:extLst>
                <a:ext uri="{FF2B5EF4-FFF2-40B4-BE49-F238E27FC236}">
                  <a16:creationId xmlns:a16="http://schemas.microsoft.com/office/drawing/2014/main" id="{DDB435DE-EA7B-DC8E-A2EC-BD36571DE21F}"/>
                </a:ext>
              </a:extLst>
            </p:cNvPr>
            <p:cNvCxnSpPr>
              <a:cxnSpLocks/>
              <a:stCxn id="99" idx="2"/>
              <a:endCxn id="101" idx="3"/>
            </p:cNvCxnSpPr>
            <p:nvPr/>
          </p:nvCxnSpPr>
          <p:spPr>
            <a:xfrm rot="5400000">
              <a:off x="4899013" y="3898912"/>
              <a:ext cx="184987" cy="43883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6369EC6-6B82-8E32-0389-BD9687A8E307}"/>
                </a:ext>
              </a:extLst>
            </p:cNvPr>
            <p:cNvCxnSpPr>
              <a:cxnSpLocks/>
              <a:stCxn id="84" idx="6"/>
              <a:endCxn id="103" idx="1"/>
            </p:cNvCxnSpPr>
            <p:nvPr/>
          </p:nvCxnSpPr>
          <p:spPr>
            <a:xfrm flipV="1">
              <a:off x="5016214" y="2355990"/>
              <a:ext cx="164700" cy="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8DCED27-62D3-E819-1D0D-A0F4F3F872A1}"/>
                </a:ext>
              </a:extLst>
            </p:cNvPr>
            <p:cNvCxnSpPr>
              <a:cxnSpLocks/>
              <a:stCxn id="65" idx="2"/>
              <a:endCxn id="107" idx="1"/>
            </p:cNvCxnSpPr>
            <p:nvPr/>
          </p:nvCxnSpPr>
          <p:spPr>
            <a:xfrm>
              <a:off x="4757583" y="1222480"/>
              <a:ext cx="117281"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A9FF1DB-6A24-99AD-E592-9C05BBE3123E}"/>
                </a:ext>
              </a:extLst>
            </p:cNvPr>
            <p:cNvCxnSpPr>
              <a:cxnSpLocks/>
              <a:stCxn id="107" idx="3"/>
              <a:endCxn id="105" idx="1"/>
            </p:cNvCxnSpPr>
            <p:nvPr/>
          </p:nvCxnSpPr>
          <p:spPr>
            <a:xfrm>
              <a:off x="5105650" y="1222481"/>
              <a:ext cx="1889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D6C4E72-5F5F-0224-0172-8C86DA0F594D}"/>
                </a:ext>
              </a:extLst>
            </p:cNvPr>
            <p:cNvCxnSpPr>
              <a:cxnSpLocks/>
              <a:stCxn id="82" idx="0"/>
              <a:endCxn id="103" idx="2"/>
            </p:cNvCxnSpPr>
            <p:nvPr/>
          </p:nvCxnSpPr>
          <p:spPr>
            <a:xfrm flipV="1">
              <a:off x="5836188" y="2512282"/>
              <a:ext cx="0" cy="1885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71A1519E-BC9A-DF1C-8BC3-0E787B699CF3}"/>
                </a:ext>
              </a:extLst>
            </p:cNvPr>
            <p:cNvCxnSpPr>
              <a:cxnSpLocks/>
              <a:stCxn id="105" idx="3"/>
              <a:endCxn id="9" idx="2"/>
            </p:cNvCxnSpPr>
            <p:nvPr/>
          </p:nvCxnSpPr>
          <p:spPr>
            <a:xfrm flipH="1">
              <a:off x="2530264" y="1222481"/>
              <a:ext cx="3937914" cy="81117"/>
            </a:xfrm>
            <a:prstGeom prst="bentConnector5">
              <a:avLst>
                <a:gd name="adj1" fmla="val -5805"/>
                <a:gd name="adj2" fmla="val -508536"/>
                <a:gd name="adj3" fmla="val 104821"/>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4E19501-4220-C460-A8CD-EF0AF1E572C3}"/>
                </a:ext>
              </a:extLst>
            </p:cNvPr>
            <p:cNvCxnSpPr>
              <a:cxnSpLocks/>
            </p:cNvCxnSpPr>
            <p:nvPr/>
          </p:nvCxnSpPr>
          <p:spPr>
            <a:xfrm>
              <a:off x="4359258" y="1665816"/>
              <a:ext cx="0" cy="1571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68C6A437-6B5F-1372-BA05-3549D4114BF8}"/>
                </a:ext>
              </a:extLst>
            </p:cNvPr>
            <p:cNvCxnSpPr>
              <a:cxnSpLocks/>
              <a:endCxn id="10" idx="2"/>
            </p:cNvCxnSpPr>
            <p:nvPr/>
          </p:nvCxnSpPr>
          <p:spPr>
            <a:xfrm rot="16200000" flipH="1">
              <a:off x="2043581" y="1635176"/>
              <a:ext cx="791577" cy="181790"/>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7F92D8D9-1812-483A-C7E5-11BDF2BFFBA5}"/>
                </a:ext>
              </a:extLst>
            </p:cNvPr>
            <p:cNvCxnSpPr>
              <a:cxnSpLocks/>
              <a:endCxn id="12" idx="2"/>
            </p:cNvCxnSpPr>
            <p:nvPr/>
          </p:nvCxnSpPr>
          <p:spPr>
            <a:xfrm rot="16200000" flipH="1">
              <a:off x="2040346" y="2450205"/>
              <a:ext cx="804921" cy="17491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0" name="Elbow Connector 39">
              <a:extLst>
                <a:ext uri="{FF2B5EF4-FFF2-40B4-BE49-F238E27FC236}">
                  <a16:creationId xmlns:a16="http://schemas.microsoft.com/office/drawing/2014/main" id="{E7157C8B-F415-6027-A086-9E28FA6855D1}"/>
                </a:ext>
              </a:extLst>
            </p:cNvPr>
            <p:cNvCxnSpPr>
              <a:cxnSpLocks/>
              <a:endCxn id="11" idx="2"/>
            </p:cNvCxnSpPr>
            <p:nvPr/>
          </p:nvCxnSpPr>
          <p:spPr>
            <a:xfrm rot="16200000" flipH="1">
              <a:off x="2032469" y="3260591"/>
              <a:ext cx="818263" cy="177326"/>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grpSp>
          <p:nvGrpSpPr>
            <p:cNvPr id="41" name="Group 40">
              <a:extLst>
                <a:ext uri="{FF2B5EF4-FFF2-40B4-BE49-F238E27FC236}">
                  <a16:creationId xmlns:a16="http://schemas.microsoft.com/office/drawing/2014/main" id="{46D494F9-595B-708A-BCDD-4A36DAA73F7D}"/>
                </a:ext>
              </a:extLst>
            </p:cNvPr>
            <p:cNvGrpSpPr/>
            <p:nvPr/>
          </p:nvGrpSpPr>
          <p:grpSpPr>
            <a:xfrm>
              <a:off x="2062479" y="2341978"/>
              <a:ext cx="230786" cy="392312"/>
              <a:chOff x="452216" y="3136218"/>
              <a:chExt cx="361245" cy="584776"/>
            </a:xfrm>
          </p:grpSpPr>
          <p:sp>
            <p:nvSpPr>
              <p:cNvPr id="109" name="Rectangle 108">
                <a:extLst>
                  <a:ext uri="{FF2B5EF4-FFF2-40B4-BE49-F238E27FC236}">
                    <a16:creationId xmlns:a16="http://schemas.microsoft.com/office/drawing/2014/main" id="{7CF45892-DBE9-5FFD-01C1-858E2DB6329D}"/>
                  </a:ext>
                </a:extLst>
              </p:cNvPr>
              <p:cNvSpPr/>
              <p:nvPr/>
            </p:nvSpPr>
            <p:spPr>
              <a:xfrm>
                <a:off x="452216" y="3136218"/>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3B3ECEF6-1150-FC4F-E38B-DE613A637C86}"/>
                  </a:ext>
                </a:extLst>
              </p:cNvPr>
              <p:cNvPicPr>
                <a:picLocks noChangeAspect="1"/>
              </p:cNvPicPr>
              <p:nvPr/>
            </p:nvPicPr>
            <p:blipFill>
              <a:blip r:embed="rId3"/>
              <a:stretch>
                <a:fillRect/>
              </a:stretch>
            </p:blipFill>
            <p:spPr>
              <a:xfrm>
                <a:off x="538123" y="3338549"/>
                <a:ext cx="166767" cy="149213"/>
              </a:xfrm>
              <a:prstGeom prst="rect">
                <a:avLst/>
              </a:prstGeom>
            </p:spPr>
          </p:pic>
        </p:grpSp>
        <p:grpSp>
          <p:nvGrpSpPr>
            <p:cNvPr id="42" name="Group 41">
              <a:extLst>
                <a:ext uri="{FF2B5EF4-FFF2-40B4-BE49-F238E27FC236}">
                  <a16:creationId xmlns:a16="http://schemas.microsoft.com/office/drawing/2014/main" id="{93273BE4-CA50-1D85-2124-041508491B1E}"/>
                </a:ext>
              </a:extLst>
            </p:cNvPr>
            <p:cNvGrpSpPr/>
            <p:nvPr/>
          </p:nvGrpSpPr>
          <p:grpSpPr>
            <a:xfrm>
              <a:off x="4874864" y="1026325"/>
              <a:ext cx="230786" cy="392312"/>
              <a:chOff x="4409442" y="1190606"/>
              <a:chExt cx="361245" cy="584776"/>
            </a:xfrm>
          </p:grpSpPr>
          <p:sp>
            <p:nvSpPr>
              <p:cNvPr id="107" name="Rectangle 106">
                <a:extLst>
                  <a:ext uri="{FF2B5EF4-FFF2-40B4-BE49-F238E27FC236}">
                    <a16:creationId xmlns:a16="http://schemas.microsoft.com/office/drawing/2014/main" id="{19AF0CE6-8256-7703-5BA0-954151051279}"/>
                  </a:ext>
                </a:extLst>
              </p:cNvPr>
              <p:cNvSpPr/>
              <p:nvPr/>
            </p:nvSpPr>
            <p:spPr>
              <a:xfrm>
                <a:off x="4409442" y="1190606"/>
                <a:ext cx="361245"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032BD395-4FA3-894E-515D-2B551FA60A33}"/>
                  </a:ext>
                </a:extLst>
              </p:cNvPr>
              <p:cNvPicPr>
                <a:picLocks noChangeAspect="1"/>
              </p:cNvPicPr>
              <p:nvPr/>
            </p:nvPicPr>
            <p:blipFill>
              <a:blip r:embed="rId4"/>
              <a:stretch>
                <a:fillRect/>
              </a:stretch>
            </p:blipFill>
            <p:spPr>
              <a:xfrm>
                <a:off x="4499414" y="1360530"/>
                <a:ext cx="156565" cy="214247"/>
              </a:xfrm>
              <a:prstGeom prst="rect">
                <a:avLst/>
              </a:prstGeom>
            </p:spPr>
          </p:pic>
        </p:grpSp>
        <p:grpSp>
          <p:nvGrpSpPr>
            <p:cNvPr id="43" name="Group 42">
              <a:extLst>
                <a:ext uri="{FF2B5EF4-FFF2-40B4-BE49-F238E27FC236}">
                  <a16:creationId xmlns:a16="http://schemas.microsoft.com/office/drawing/2014/main" id="{4BB5918F-2B2C-D65B-98FC-3A9327608370}"/>
                </a:ext>
              </a:extLst>
            </p:cNvPr>
            <p:cNvGrpSpPr/>
            <p:nvPr/>
          </p:nvGrpSpPr>
          <p:grpSpPr>
            <a:xfrm>
              <a:off x="5294647" y="1018163"/>
              <a:ext cx="1173531" cy="408635"/>
              <a:chOff x="4956982" y="1178439"/>
              <a:chExt cx="1836904" cy="609107"/>
            </a:xfrm>
          </p:grpSpPr>
          <p:sp>
            <p:nvSpPr>
              <p:cNvPr id="105" name="Rounded Rectangle 104">
                <a:extLst>
                  <a:ext uri="{FF2B5EF4-FFF2-40B4-BE49-F238E27FC236}">
                    <a16:creationId xmlns:a16="http://schemas.microsoft.com/office/drawing/2014/main" id="{F0014DE6-E334-000A-97AC-F20E7B585876}"/>
                  </a:ext>
                </a:extLst>
              </p:cNvPr>
              <p:cNvSpPr/>
              <p:nvPr/>
            </p:nvSpPr>
            <p:spPr>
              <a:xfrm>
                <a:off x="4956982" y="1178439"/>
                <a:ext cx="1836904"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8C4860E3-367E-291C-01AD-4D14B3DDFB28}"/>
                  </a:ext>
                </a:extLst>
              </p:cNvPr>
              <p:cNvPicPr>
                <a:picLocks noChangeAspect="1"/>
              </p:cNvPicPr>
              <p:nvPr/>
            </p:nvPicPr>
            <p:blipFill>
              <a:blip r:embed="rId5"/>
              <a:stretch>
                <a:fillRect/>
              </a:stretch>
            </p:blipFill>
            <p:spPr>
              <a:xfrm>
                <a:off x="5186397" y="1397917"/>
                <a:ext cx="1422258" cy="182625"/>
              </a:xfrm>
              <a:prstGeom prst="rect">
                <a:avLst/>
              </a:prstGeom>
            </p:spPr>
          </p:pic>
        </p:grpSp>
        <p:grpSp>
          <p:nvGrpSpPr>
            <p:cNvPr id="44" name="Group 43">
              <a:extLst>
                <a:ext uri="{FF2B5EF4-FFF2-40B4-BE49-F238E27FC236}">
                  <a16:creationId xmlns:a16="http://schemas.microsoft.com/office/drawing/2014/main" id="{0297A093-9090-C304-1F7C-A94CF2C2B02C}"/>
                </a:ext>
              </a:extLst>
            </p:cNvPr>
            <p:cNvGrpSpPr/>
            <p:nvPr/>
          </p:nvGrpSpPr>
          <p:grpSpPr>
            <a:xfrm>
              <a:off x="5180914" y="2199697"/>
              <a:ext cx="1310547" cy="312585"/>
              <a:chOff x="5513259" y="2510470"/>
              <a:chExt cx="2051374" cy="465935"/>
            </a:xfrm>
          </p:grpSpPr>
          <p:sp>
            <p:nvSpPr>
              <p:cNvPr id="103" name="Rounded Rectangle 102">
                <a:extLst>
                  <a:ext uri="{FF2B5EF4-FFF2-40B4-BE49-F238E27FC236}">
                    <a16:creationId xmlns:a16="http://schemas.microsoft.com/office/drawing/2014/main" id="{1EBC4D0F-CF53-AD3E-3C9C-55E06DDE35E4}"/>
                  </a:ext>
                </a:extLst>
              </p:cNvPr>
              <p:cNvSpPr/>
              <p:nvPr/>
            </p:nvSpPr>
            <p:spPr>
              <a:xfrm>
                <a:off x="5513259" y="2510470"/>
                <a:ext cx="2051374"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610DFA29-3104-7D5E-5745-4800B5AF3196}"/>
                  </a:ext>
                </a:extLst>
              </p:cNvPr>
              <p:cNvPicPr>
                <a:picLocks noChangeAspect="1"/>
              </p:cNvPicPr>
              <p:nvPr/>
            </p:nvPicPr>
            <p:blipFill>
              <a:blip r:embed="rId6"/>
              <a:stretch>
                <a:fillRect/>
              </a:stretch>
            </p:blipFill>
            <p:spPr>
              <a:xfrm>
                <a:off x="5596441" y="2616986"/>
                <a:ext cx="1885006" cy="241956"/>
              </a:xfrm>
              <a:prstGeom prst="rect">
                <a:avLst/>
              </a:prstGeom>
            </p:spPr>
          </p:pic>
        </p:grpSp>
        <p:grpSp>
          <p:nvGrpSpPr>
            <p:cNvPr id="45" name="Group 44">
              <a:extLst>
                <a:ext uri="{FF2B5EF4-FFF2-40B4-BE49-F238E27FC236}">
                  <a16:creationId xmlns:a16="http://schemas.microsoft.com/office/drawing/2014/main" id="{FFF43EDD-A2CD-7FE0-B868-9291476E86A6}"/>
                </a:ext>
              </a:extLst>
            </p:cNvPr>
            <p:cNvGrpSpPr/>
            <p:nvPr/>
          </p:nvGrpSpPr>
          <p:grpSpPr>
            <a:xfrm>
              <a:off x="3589312" y="4054528"/>
              <a:ext cx="1182779" cy="312585"/>
              <a:chOff x="2896757" y="5676637"/>
              <a:chExt cx="1851379" cy="465935"/>
            </a:xfrm>
          </p:grpSpPr>
          <p:sp>
            <p:nvSpPr>
              <p:cNvPr id="101" name="Rounded Rectangle 100">
                <a:extLst>
                  <a:ext uri="{FF2B5EF4-FFF2-40B4-BE49-F238E27FC236}">
                    <a16:creationId xmlns:a16="http://schemas.microsoft.com/office/drawing/2014/main" id="{32C25F15-A8F5-4994-28F9-6AFDAE3C96C7}"/>
                  </a:ext>
                </a:extLst>
              </p:cNvPr>
              <p:cNvSpPr/>
              <p:nvPr/>
            </p:nvSpPr>
            <p:spPr>
              <a:xfrm>
                <a:off x="2896757" y="5676637"/>
                <a:ext cx="1851379" cy="46593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1F832672-EED8-6C9C-DA23-E429C80A1A37}"/>
                  </a:ext>
                </a:extLst>
              </p:cNvPr>
              <p:cNvPicPr>
                <a:picLocks noChangeAspect="1"/>
              </p:cNvPicPr>
              <p:nvPr/>
            </p:nvPicPr>
            <p:blipFill>
              <a:blip r:embed="rId7"/>
              <a:stretch>
                <a:fillRect/>
              </a:stretch>
            </p:blipFill>
            <p:spPr>
              <a:xfrm>
                <a:off x="3152827" y="5805850"/>
                <a:ext cx="1362953" cy="189778"/>
              </a:xfrm>
              <a:prstGeom prst="rect">
                <a:avLst/>
              </a:prstGeom>
            </p:spPr>
          </p:pic>
        </p:grpSp>
        <p:grpSp>
          <p:nvGrpSpPr>
            <p:cNvPr id="46" name="Group 45">
              <a:extLst>
                <a:ext uri="{FF2B5EF4-FFF2-40B4-BE49-F238E27FC236}">
                  <a16:creationId xmlns:a16="http://schemas.microsoft.com/office/drawing/2014/main" id="{B06C09FD-66B6-2F0D-F9E4-1C107EB7B6BB}"/>
                </a:ext>
              </a:extLst>
            </p:cNvPr>
            <p:cNvGrpSpPr/>
            <p:nvPr/>
          </p:nvGrpSpPr>
          <p:grpSpPr>
            <a:xfrm>
              <a:off x="4927062" y="3617199"/>
              <a:ext cx="567718" cy="408635"/>
              <a:chOff x="4982455" y="4838459"/>
              <a:chExt cx="888637" cy="609107"/>
            </a:xfrm>
          </p:grpSpPr>
          <p:sp>
            <p:nvSpPr>
              <p:cNvPr id="99" name="Rounded Rectangle 98">
                <a:extLst>
                  <a:ext uri="{FF2B5EF4-FFF2-40B4-BE49-F238E27FC236}">
                    <a16:creationId xmlns:a16="http://schemas.microsoft.com/office/drawing/2014/main" id="{ED66F486-E1A7-C7CB-95D6-9A324F7DF6C3}"/>
                  </a:ext>
                </a:extLst>
              </p:cNvPr>
              <p:cNvSpPr/>
              <p:nvPr/>
            </p:nvSpPr>
            <p:spPr>
              <a:xfrm>
                <a:off x="4982455" y="4838459"/>
                <a:ext cx="888637" cy="60910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0E14FB88-7FE7-372B-CB6E-59A8ABE5BDC9}"/>
                  </a:ext>
                </a:extLst>
              </p:cNvPr>
              <p:cNvPicPr>
                <a:picLocks noChangeAspect="1"/>
              </p:cNvPicPr>
              <p:nvPr/>
            </p:nvPicPr>
            <p:blipFill>
              <a:blip r:embed="rId8"/>
              <a:stretch>
                <a:fillRect/>
              </a:stretch>
            </p:blipFill>
            <p:spPr>
              <a:xfrm>
                <a:off x="5085284" y="5058782"/>
                <a:ext cx="682980" cy="183117"/>
              </a:xfrm>
              <a:prstGeom prst="rect">
                <a:avLst/>
              </a:prstGeom>
            </p:spPr>
          </p:pic>
        </p:grpSp>
        <p:cxnSp>
          <p:nvCxnSpPr>
            <p:cNvPr id="47" name="Elbow Connector 46">
              <a:extLst>
                <a:ext uri="{FF2B5EF4-FFF2-40B4-BE49-F238E27FC236}">
                  <a16:creationId xmlns:a16="http://schemas.microsoft.com/office/drawing/2014/main" id="{91C0AE35-0F3E-0270-0366-D77BCCA0F970}"/>
                </a:ext>
              </a:extLst>
            </p:cNvPr>
            <p:cNvCxnSpPr>
              <a:cxnSpLocks/>
              <a:stCxn id="78" idx="1"/>
              <a:endCxn id="80" idx="1"/>
            </p:cNvCxnSpPr>
            <p:nvPr/>
          </p:nvCxnSpPr>
          <p:spPr>
            <a:xfrm rot="10800000" flipH="1">
              <a:off x="3908233" y="2071117"/>
              <a:ext cx="511850" cy="1606422"/>
            </a:xfrm>
            <a:prstGeom prst="bentConnector5">
              <a:avLst>
                <a:gd name="adj1" fmla="val -88566"/>
                <a:gd name="adj2" fmla="val -57090"/>
                <a:gd name="adj3" fmla="val 536775"/>
              </a:avLst>
            </a:prstGeom>
            <a:ln w="127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C3D64FCA-1B74-DF9B-050D-CA786A2E6C98}"/>
                </a:ext>
              </a:extLst>
            </p:cNvPr>
            <p:cNvCxnSpPr>
              <a:cxnSpLocks/>
              <a:endCxn id="76" idx="3"/>
            </p:cNvCxnSpPr>
            <p:nvPr/>
          </p:nvCxnSpPr>
          <p:spPr>
            <a:xfrm rot="16200000" flipV="1">
              <a:off x="4990572" y="3583979"/>
              <a:ext cx="1390612" cy="626764"/>
            </a:xfrm>
            <a:prstGeom prst="bentConnector2">
              <a:avLst/>
            </a:prstGeom>
            <a:ln w="127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5DFCD3D-A7B9-D79E-40AF-FEF0333AAB14}"/>
                </a:ext>
              </a:extLst>
            </p:cNvPr>
            <p:cNvCxnSpPr>
              <a:cxnSpLocks/>
              <a:endCxn id="101" idx="2"/>
            </p:cNvCxnSpPr>
            <p:nvPr/>
          </p:nvCxnSpPr>
          <p:spPr>
            <a:xfrm flipV="1">
              <a:off x="4178652" y="4367113"/>
              <a:ext cx="2050" cy="2255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0A94E4-2C10-840C-BBBF-6A14F8958E71}"/>
                </a:ext>
              </a:extLst>
            </p:cNvPr>
            <p:cNvCxnSpPr>
              <a:cxnSpLocks/>
              <a:endCxn id="103" idx="3"/>
            </p:cNvCxnSpPr>
            <p:nvPr/>
          </p:nvCxnSpPr>
          <p:spPr>
            <a:xfrm flipH="1">
              <a:off x="6491461" y="2355989"/>
              <a:ext cx="157311" cy="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4438D4F0-1DAA-3B68-B14F-D5808A411578}"/>
                </a:ext>
              </a:extLst>
            </p:cNvPr>
            <p:cNvGrpSpPr/>
            <p:nvPr/>
          </p:nvGrpSpPr>
          <p:grpSpPr>
            <a:xfrm>
              <a:off x="3726260" y="2534065"/>
              <a:ext cx="915932" cy="316835"/>
              <a:chOff x="3108038" y="3397713"/>
              <a:chExt cx="1433690" cy="472270"/>
            </a:xfrm>
          </p:grpSpPr>
          <p:grpSp>
            <p:nvGrpSpPr>
              <p:cNvPr id="92" name="Group 91">
                <a:extLst>
                  <a:ext uri="{FF2B5EF4-FFF2-40B4-BE49-F238E27FC236}">
                    <a16:creationId xmlns:a16="http://schemas.microsoft.com/office/drawing/2014/main" id="{C85B46AF-E04F-9688-F9B7-397F34394366}"/>
                  </a:ext>
                </a:extLst>
              </p:cNvPr>
              <p:cNvGrpSpPr/>
              <p:nvPr/>
            </p:nvGrpSpPr>
            <p:grpSpPr>
              <a:xfrm>
                <a:off x="3108038" y="3397713"/>
                <a:ext cx="1433690" cy="472270"/>
                <a:chOff x="5405868" y="3260571"/>
                <a:chExt cx="1433690" cy="465935"/>
              </a:xfrm>
            </p:grpSpPr>
            <p:sp>
              <p:nvSpPr>
                <p:cNvPr id="95" name="Oval 94">
                  <a:extLst>
                    <a:ext uri="{FF2B5EF4-FFF2-40B4-BE49-F238E27FC236}">
                      <a16:creationId xmlns:a16="http://schemas.microsoft.com/office/drawing/2014/main" id="{7D418B7F-CD9A-BB4F-13C7-0C1AFFBD247B}"/>
                    </a:ext>
                  </a:extLst>
                </p:cNvPr>
                <p:cNvSpPr/>
                <p:nvPr/>
              </p:nvSpPr>
              <p:spPr>
                <a:xfrm>
                  <a:off x="5527792"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6925CD0-305C-5215-C972-827D27C62679}"/>
                    </a:ext>
                  </a:extLst>
                </p:cNvPr>
                <p:cNvSpPr/>
                <p:nvPr/>
              </p:nvSpPr>
              <p:spPr>
                <a:xfrm>
                  <a:off x="6402680" y="3297858"/>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a:extLst>
                    <a:ext uri="{FF2B5EF4-FFF2-40B4-BE49-F238E27FC236}">
                      <a16:creationId xmlns:a16="http://schemas.microsoft.com/office/drawing/2014/main" id="{9FDA57CE-EBD7-42E8-770E-773CF7870D13}"/>
                    </a:ext>
                  </a:extLst>
                </p:cNvPr>
                <p:cNvSpPr/>
                <p:nvPr/>
              </p:nvSpPr>
              <p:spPr>
                <a:xfrm>
                  <a:off x="5405868" y="3260571"/>
                  <a:ext cx="1433690" cy="465935"/>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Elbow Connector 97">
                  <a:extLst>
                    <a:ext uri="{FF2B5EF4-FFF2-40B4-BE49-F238E27FC236}">
                      <a16:creationId xmlns:a16="http://schemas.microsoft.com/office/drawing/2014/main" id="{E2C0A1C8-44E7-5382-BA28-C1BE5B0C1A42}"/>
                    </a:ext>
                  </a:extLst>
                </p:cNvPr>
                <p:cNvCxnSpPr>
                  <a:cxnSpLocks/>
                  <a:stCxn id="95" idx="0"/>
                  <a:endCxn id="96" idx="0"/>
                </p:cNvCxnSpPr>
                <p:nvPr/>
              </p:nvCxnSpPr>
              <p:spPr>
                <a:xfrm rot="5400000" flipH="1" flipV="1">
                  <a:off x="6145859" y="2860414"/>
                  <a:ext cx="12700" cy="874888"/>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93" name="Picture 92">
                <a:extLst>
                  <a:ext uri="{FF2B5EF4-FFF2-40B4-BE49-F238E27FC236}">
                    <a16:creationId xmlns:a16="http://schemas.microsoft.com/office/drawing/2014/main" id="{2B3806EC-D54E-6EC7-D176-1BA04DF56F5F}"/>
                  </a:ext>
                </a:extLst>
              </p:cNvPr>
              <p:cNvPicPr>
                <a:picLocks noChangeAspect="1"/>
              </p:cNvPicPr>
              <p:nvPr/>
            </p:nvPicPr>
            <p:blipFill>
              <a:blip r:embed="rId9"/>
              <a:stretch>
                <a:fillRect/>
              </a:stretch>
            </p:blipFill>
            <p:spPr>
              <a:xfrm>
                <a:off x="3327239" y="3535073"/>
                <a:ext cx="176512" cy="136654"/>
              </a:xfrm>
              <a:prstGeom prst="rect">
                <a:avLst/>
              </a:prstGeom>
            </p:spPr>
          </p:pic>
          <p:pic>
            <p:nvPicPr>
              <p:cNvPr id="94" name="Picture 93">
                <a:extLst>
                  <a:ext uri="{FF2B5EF4-FFF2-40B4-BE49-F238E27FC236}">
                    <a16:creationId xmlns:a16="http://schemas.microsoft.com/office/drawing/2014/main" id="{C7236023-4AE1-8357-8FA4-9CAB73455E09}"/>
                  </a:ext>
                </a:extLst>
              </p:cNvPr>
              <p:cNvPicPr>
                <a:picLocks noChangeAspect="1"/>
              </p:cNvPicPr>
              <p:nvPr/>
            </p:nvPicPr>
            <p:blipFill>
              <a:blip r:embed="rId10"/>
              <a:stretch>
                <a:fillRect/>
              </a:stretch>
            </p:blipFill>
            <p:spPr>
              <a:xfrm>
                <a:off x="4196747" y="3544260"/>
                <a:ext cx="171450" cy="137160"/>
              </a:xfrm>
              <a:prstGeom prst="rect">
                <a:avLst/>
              </a:prstGeom>
            </p:spPr>
          </p:pic>
        </p:grpSp>
        <p:grpSp>
          <p:nvGrpSpPr>
            <p:cNvPr id="52" name="Group 51">
              <a:extLst>
                <a:ext uri="{FF2B5EF4-FFF2-40B4-BE49-F238E27FC236}">
                  <a16:creationId xmlns:a16="http://schemas.microsoft.com/office/drawing/2014/main" id="{0EF3E9B4-F6DE-28F2-2BD4-B58DF6EB7EA7}"/>
                </a:ext>
              </a:extLst>
            </p:cNvPr>
            <p:cNvGrpSpPr/>
            <p:nvPr/>
          </p:nvGrpSpPr>
          <p:grpSpPr>
            <a:xfrm>
              <a:off x="3722738" y="2991828"/>
              <a:ext cx="915932" cy="312584"/>
              <a:chOff x="3105605" y="4092589"/>
              <a:chExt cx="1433690" cy="465934"/>
            </a:xfrm>
          </p:grpSpPr>
          <p:grpSp>
            <p:nvGrpSpPr>
              <p:cNvPr id="86" name="Group 85">
                <a:extLst>
                  <a:ext uri="{FF2B5EF4-FFF2-40B4-BE49-F238E27FC236}">
                    <a16:creationId xmlns:a16="http://schemas.microsoft.com/office/drawing/2014/main" id="{6E6B29D8-8D75-CD35-570A-24AE629D46B4}"/>
                  </a:ext>
                </a:extLst>
              </p:cNvPr>
              <p:cNvGrpSpPr/>
              <p:nvPr/>
            </p:nvGrpSpPr>
            <p:grpSpPr>
              <a:xfrm>
                <a:off x="3105605" y="4092589"/>
                <a:ext cx="1433690" cy="465934"/>
                <a:chOff x="5406347" y="4205945"/>
                <a:chExt cx="1433690" cy="465934"/>
              </a:xfrm>
            </p:grpSpPr>
            <p:sp>
              <p:nvSpPr>
                <p:cNvPr id="89" name="Oval 88">
                  <a:extLst>
                    <a:ext uri="{FF2B5EF4-FFF2-40B4-BE49-F238E27FC236}">
                      <a16:creationId xmlns:a16="http://schemas.microsoft.com/office/drawing/2014/main" id="{A430D22C-7304-16F7-60BB-419C0B19EAAD}"/>
                    </a:ext>
                  </a:extLst>
                </p:cNvPr>
                <p:cNvSpPr/>
                <p:nvPr/>
              </p:nvSpPr>
              <p:spPr>
                <a:xfrm>
                  <a:off x="5530605"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5C8A1BF6-A301-8576-22BE-73872C416F40}"/>
                    </a:ext>
                  </a:extLst>
                </p:cNvPr>
                <p:cNvSpPr/>
                <p:nvPr/>
              </p:nvSpPr>
              <p:spPr>
                <a:xfrm>
                  <a:off x="6402679" y="4260049"/>
                  <a:ext cx="361245" cy="329624"/>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a16="http://schemas.microsoft.com/office/drawing/2014/main" id="{ADCAB262-E4D0-37AC-CF2A-1C560AE473B5}"/>
                    </a:ext>
                  </a:extLst>
                </p:cNvPr>
                <p:cNvSpPr/>
                <p:nvPr/>
              </p:nvSpPr>
              <p:spPr>
                <a:xfrm>
                  <a:off x="5406347" y="4205945"/>
                  <a:ext cx="1433690" cy="465934"/>
                </a:xfrm>
                <a:prstGeom prst="roundRect">
                  <a:avLst/>
                </a:prstGeom>
                <a:solidFill>
                  <a:schemeClr val="bg1">
                    <a:alpha val="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7" name="Picture 86">
                <a:extLst>
                  <a:ext uri="{FF2B5EF4-FFF2-40B4-BE49-F238E27FC236}">
                    <a16:creationId xmlns:a16="http://schemas.microsoft.com/office/drawing/2014/main" id="{ECFC7688-6903-C3B8-A0C4-EACC23A3E8FF}"/>
                  </a:ext>
                </a:extLst>
              </p:cNvPr>
              <p:cNvPicPr>
                <a:picLocks noChangeAspect="1"/>
              </p:cNvPicPr>
              <p:nvPr/>
            </p:nvPicPr>
            <p:blipFill>
              <a:blip r:embed="rId11"/>
              <a:stretch>
                <a:fillRect/>
              </a:stretch>
            </p:blipFill>
            <p:spPr>
              <a:xfrm>
                <a:off x="3329619" y="4205434"/>
                <a:ext cx="183164" cy="194981"/>
              </a:xfrm>
              <a:prstGeom prst="rect">
                <a:avLst/>
              </a:prstGeom>
            </p:spPr>
          </p:pic>
          <p:pic>
            <p:nvPicPr>
              <p:cNvPr id="88" name="Picture 87">
                <a:extLst>
                  <a:ext uri="{FF2B5EF4-FFF2-40B4-BE49-F238E27FC236}">
                    <a16:creationId xmlns:a16="http://schemas.microsoft.com/office/drawing/2014/main" id="{F806ECF1-6195-B33E-1CBB-5E265B792A09}"/>
                  </a:ext>
                </a:extLst>
              </p:cNvPr>
              <p:cNvPicPr>
                <a:picLocks noChangeAspect="1"/>
              </p:cNvPicPr>
              <p:nvPr/>
            </p:nvPicPr>
            <p:blipFill>
              <a:blip r:embed="rId12"/>
              <a:stretch>
                <a:fillRect/>
              </a:stretch>
            </p:blipFill>
            <p:spPr>
              <a:xfrm>
                <a:off x="4219995" y="4191640"/>
                <a:ext cx="174566" cy="192023"/>
              </a:xfrm>
              <a:prstGeom prst="rect">
                <a:avLst/>
              </a:prstGeom>
            </p:spPr>
          </p:pic>
        </p:grpSp>
        <p:grpSp>
          <p:nvGrpSpPr>
            <p:cNvPr id="53" name="Group 52">
              <a:extLst>
                <a:ext uri="{FF2B5EF4-FFF2-40B4-BE49-F238E27FC236}">
                  <a16:creationId xmlns:a16="http://schemas.microsoft.com/office/drawing/2014/main" id="{39190856-5322-2D85-14C6-DCFA9072A5BB}"/>
                </a:ext>
              </a:extLst>
            </p:cNvPr>
            <p:cNvGrpSpPr/>
            <p:nvPr/>
          </p:nvGrpSpPr>
          <p:grpSpPr>
            <a:xfrm>
              <a:off x="4706096" y="2199725"/>
              <a:ext cx="310118" cy="312585"/>
              <a:chOff x="4743360" y="2899960"/>
              <a:chExt cx="485422" cy="465935"/>
            </a:xfrm>
          </p:grpSpPr>
          <p:sp>
            <p:nvSpPr>
              <p:cNvPr id="84" name="Oval 83">
                <a:extLst>
                  <a:ext uri="{FF2B5EF4-FFF2-40B4-BE49-F238E27FC236}">
                    <a16:creationId xmlns:a16="http://schemas.microsoft.com/office/drawing/2014/main" id="{8EBD4B98-A198-F505-0F5B-C056D7B6CCA4}"/>
                  </a:ext>
                </a:extLst>
              </p:cNvPr>
              <p:cNvSpPr/>
              <p:nvPr/>
            </p:nvSpPr>
            <p:spPr>
              <a:xfrm>
                <a:off x="4743360" y="2899960"/>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1213C89A-5F7A-311D-6B5E-AA77920EDD27}"/>
                  </a:ext>
                </a:extLst>
              </p:cNvPr>
              <p:cNvPicPr>
                <a:picLocks noChangeAspect="1"/>
              </p:cNvPicPr>
              <p:nvPr/>
            </p:nvPicPr>
            <p:blipFill>
              <a:blip r:embed="rId13"/>
              <a:stretch>
                <a:fillRect/>
              </a:stretch>
            </p:blipFill>
            <p:spPr>
              <a:xfrm>
                <a:off x="4886864" y="3015934"/>
                <a:ext cx="202371" cy="233989"/>
              </a:xfrm>
              <a:prstGeom prst="rect">
                <a:avLst/>
              </a:prstGeom>
            </p:spPr>
          </p:pic>
        </p:grpSp>
        <p:grpSp>
          <p:nvGrpSpPr>
            <p:cNvPr id="54" name="Group 53">
              <a:extLst>
                <a:ext uri="{FF2B5EF4-FFF2-40B4-BE49-F238E27FC236}">
                  <a16:creationId xmlns:a16="http://schemas.microsoft.com/office/drawing/2014/main" id="{BE69D63D-7BB6-F87A-8BB4-19CAAF1825FF}"/>
                </a:ext>
              </a:extLst>
            </p:cNvPr>
            <p:cNvGrpSpPr/>
            <p:nvPr/>
          </p:nvGrpSpPr>
          <p:grpSpPr>
            <a:xfrm>
              <a:off x="5681129" y="2700875"/>
              <a:ext cx="310118" cy="312585"/>
              <a:chOff x="6362209" y="3717991"/>
              <a:chExt cx="485422" cy="465935"/>
            </a:xfrm>
          </p:grpSpPr>
          <p:sp>
            <p:nvSpPr>
              <p:cNvPr id="82" name="Oval 81">
                <a:extLst>
                  <a:ext uri="{FF2B5EF4-FFF2-40B4-BE49-F238E27FC236}">
                    <a16:creationId xmlns:a16="http://schemas.microsoft.com/office/drawing/2014/main" id="{EF87C0E4-930C-8A95-0929-2C0C72A8F0A2}"/>
                  </a:ext>
                </a:extLst>
              </p:cNvPr>
              <p:cNvSpPr/>
              <p:nvPr/>
            </p:nvSpPr>
            <p:spPr>
              <a:xfrm>
                <a:off x="6362209" y="3717991"/>
                <a:ext cx="485422" cy="465935"/>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1273890F-DD26-F513-9C3F-DEF20D20238C}"/>
                  </a:ext>
                </a:extLst>
              </p:cNvPr>
              <p:cNvPicPr>
                <a:picLocks noChangeAspect="1"/>
              </p:cNvPicPr>
              <p:nvPr/>
            </p:nvPicPr>
            <p:blipFill>
              <a:blip r:embed="rId14"/>
              <a:stretch>
                <a:fillRect/>
              </a:stretch>
            </p:blipFill>
            <p:spPr>
              <a:xfrm>
                <a:off x="6507334" y="3868798"/>
                <a:ext cx="195166" cy="164670"/>
              </a:xfrm>
              <a:prstGeom prst="rect">
                <a:avLst/>
              </a:prstGeom>
            </p:spPr>
          </p:pic>
        </p:grpSp>
        <p:grpSp>
          <p:nvGrpSpPr>
            <p:cNvPr id="55" name="Group 54">
              <a:extLst>
                <a:ext uri="{FF2B5EF4-FFF2-40B4-BE49-F238E27FC236}">
                  <a16:creationId xmlns:a16="http://schemas.microsoft.com/office/drawing/2014/main" id="{DDFB54BB-0A85-BF58-AFEA-B36850D57F3C}"/>
                </a:ext>
              </a:extLst>
            </p:cNvPr>
            <p:cNvGrpSpPr/>
            <p:nvPr/>
          </p:nvGrpSpPr>
          <p:grpSpPr>
            <a:xfrm>
              <a:off x="3817818" y="1841817"/>
              <a:ext cx="659590" cy="458601"/>
              <a:chOff x="3254432" y="2378396"/>
              <a:chExt cx="1032442" cy="683585"/>
            </a:xfrm>
          </p:grpSpPr>
          <p:sp>
            <p:nvSpPr>
              <p:cNvPr id="80" name="Trapezoid 79">
                <a:extLst>
                  <a:ext uri="{FF2B5EF4-FFF2-40B4-BE49-F238E27FC236}">
                    <a16:creationId xmlns:a16="http://schemas.microsoft.com/office/drawing/2014/main" id="{5FCBA32A-3F2C-A401-CDFE-513C8DAEC7D4}"/>
                  </a:ext>
                </a:extLst>
              </p:cNvPr>
              <p:cNvSpPr/>
              <p:nvPr/>
            </p:nvSpPr>
            <p:spPr>
              <a:xfrm rot="10800000">
                <a:off x="3254432" y="2378396"/>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B6997AD2-D76A-0C09-BE0B-AF4627BB2811}"/>
                  </a:ext>
                </a:extLst>
              </p:cNvPr>
              <p:cNvPicPr>
                <a:picLocks noChangeAspect="1"/>
              </p:cNvPicPr>
              <p:nvPr/>
            </p:nvPicPr>
            <p:blipFill>
              <a:blip r:embed="rId15"/>
              <a:stretch>
                <a:fillRect/>
              </a:stretch>
            </p:blipFill>
            <p:spPr>
              <a:xfrm>
                <a:off x="3610960" y="2624972"/>
                <a:ext cx="321406" cy="241054"/>
              </a:xfrm>
              <a:prstGeom prst="rect">
                <a:avLst/>
              </a:prstGeom>
            </p:spPr>
          </p:pic>
        </p:grpSp>
        <p:grpSp>
          <p:nvGrpSpPr>
            <p:cNvPr id="56" name="Group 55">
              <a:extLst>
                <a:ext uri="{FF2B5EF4-FFF2-40B4-BE49-F238E27FC236}">
                  <a16:creationId xmlns:a16="http://schemas.microsoft.com/office/drawing/2014/main" id="{1DC482F2-BC9F-7DDA-D72C-46475DC3C92B}"/>
                </a:ext>
              </a:extLst>
            </p:cNvPr>
            <p:cNvGrpSpPr/>
            <p:nvPr/>
          </p:nvGrpSpPr>
          <p:grpSpPr>
            <a:xfrm>
              <a:off x="3850908" y="3448238"/>
              <a:ext cx="659590" cy="458601"/>
              <a:chOff x="3306226" y="4772909"/>
              <a:chExt cx="1032442" cy="683585"/>
            </a:xfrm>
          </p:grpSpPr>
          <p:sp>
            <p:nvSpPr>
              <p:cNvPr id="78" name="Trapezoid 77">
                <a:extLst>
                  <a:ext uri="{FF2B5EF4-FFF2-40B4-BE49-F238E27FC236}">
                    <a16:creationId xmlns:a16="http://schemas.microsoft.com/office/drawing/2014/main" id="{B38D531F-DB64-A9A8-514C-7B44B4BCF632}"/>
                  </a:ext>
                </a:extLst>
              </p:cNvPr>
              <p:cNvSpPr/>
              <p:nvPr/>
            </p:nvSpPr>
            <p:spPr>
              <a:xfrm>
                <a:off x="3306226" y="4772909"/>
                <a:ext cx="1032442" cy="683585"/>
              </a:xfrm>
              <a:prstGeom prst="trapezoid">
                <a:avLst/>
              </a:prstGeom>
              <a:solidFill>
                <a:srgbClr val="79C0E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5DFBD5FF-EC50-2990-85D6-F5D979BCE438}"/>
                  </a:ext>
                </a:extLst>
              </p:cNvPr>
              <p:cNvPicPr>
                <a:picLocks noChangeAspect="1"/>
              </p:cNvPicPr>
              <p:nvPr/>
            </p:nvPicPr>
            <p:blipFill>
              <a:blip r:embed="rId16"/>
              <a:stretch>
                <a:fillRect/>
              </a:stretch>
            </p:blipFill>
            <p:spPr>
              <a:xfrm>
                <a:off x="3622342" y="5012773"/>
                <a:ext cx="351039" cy="223388"/>
              </a:xfrm>
              <a:prstGeom prst="rect">
                <a:avLst/>
              </a:prstGeom>
            </p:spPr>
          </p:pic>
        </p:grpSp>
        <p:grpSp>
          <p:nvGrpSpPr>
            <p:cNvPr id="57" name="Group 56">
              <a:extLst>
                <a:ext uri="{FF2B5EF4-FFF2-40B4-BE49-F238E27FC236}">
                  <a16:creationId xmlns:a16="http://schemas.microsoft.com/office/drawing/2014/main" id="{739C884A-C806-11E6-88AF-D9ACFE75F91B}"/>
                </a:ext>
              </a:extLst>
            </p:cNvPr>
            <p:cNvGrpSpPr/>
            <p:nvPr/>
          </p:nvGrpSpPr>
          <p:grpSpPr>
            <a:xfrm>
              <a:off x="5044347" y="3005899"/>
              <a:ext cx="328149" cy="392312"/>
              <a:chOff x="5174293" y="4113563"/>
              <a:chExt cx="513645" cy="584776"/>
            </a:xfrm>
          </p:grpSpPr>
          <p:sp>
            <p:nvSpPr>
              <p:cNvPr id="76" name="Rectangle 75">
                <a:extLst>
                  <a:ext uri="{FF2B5EF4-FFF2-40B4-BE49-F238E27FC236}">
                    <a16:creationId xmlns:a16="http://schemas.microsoft.com/office/drawing/2014/main" id="{3CF83D82-A134-280C-83EF-F2AC093ED8D8}"/>
                  </a:ext>
                </a:extLst>
              </p:cNvPr>
              <p:cNvSpPr/>
              <p:nvPr/>
            </p:nvSpPr>
            <p:spPr>
              <a:xfrm>
                <a:off x="5174293" y="4113563"/>
                <a:ext cx="513645" cy="584776"/>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5CC4FAD5-E2FF-0E1F-F76F-D54CBE2E3CE5}"/>
                  </a:ext>
                </a:extLst>
              </p:cNvPr>
              <p:cNvPicPr>
                <a:picLocks noChangeAspect="1"/>
              </p:cNvPicPr>
              <p:nvPr/>
            </p:nvPicPr>
            <p:blipFill>
              <a:blip r:embed="rId17"/>
              <a:stretch>
                <a:fillRect/>
              </a:stretch>
            </p:blipFill>
            <p:spPr>
              <a:xfrm>
                <a:off x="5292590" y="4312949"/>
                <a:ext cx="337814" cy="253361"/>
              </a:xfrm>
              <a:prstGeom prst="rect">
                <a:avLst/>
              </a:prstGeom>
            </p:spPr>
          </p:pic>
        </p:grpSp>
        <p:grpSp>
          <p:nvGrpSpPr>
            <p:cNvPr id="58" name="Group 57">
              <a:extLst>
                <a:ext uri="{FF2B5EF4-FFF2-40B4-BE49-F238E27FC236}">
                  <a16:creationId xmlns:a16="http://schemas.microsoft.com/office/drawing/2014/main" id="{B03BD4C4-DE02-D651-196F-2BBCC304CB11}"/>
                </a:ext>
              </a:extLst>
            </p:cNvPr>
            <p:cNvGrpSpPr/>
            <p:nvPr/>
          </p:nvGrpSpPr>
          <p:grpSpPr>
            <a:xfrm>
              <a:off x="3333849" y="1831878"/>
              <a:ext cx="230788" cy="1570917"/>
              <a:chOff x="2361706" y="2330804"/>
              <a:chExt cx="361247" cy="2341591"/>
            </a:xfrm>
          </p:grpSpPr>
          <p:grpSp>
            <p:nvGrpSpPr>
              <p:cNvPr id="67" name="Group 66">
                <a:extLst>
                  <a:ext uri="{FF2B5EF4-FFF2-40B4-BE49-F238E27FC236}">
                    <a16:creationId xmlns:a16="http://schemas.microsoft.com/office/drawing/2014/main" id="{CA69BAFF-A9A9-6A8B-F4B5-BE5CC84E9385}"/>
                  </a:ext>
                </a:extLst>
              </p:cNvPr>
              <p:cNvGrpSpPr/>
              <p:nvPr/>
            </p:nvGrpSpPr>
            <p:grpSpPr>
              <a:xfrm>
                <a:off x="2361706" y="2330804"/>
                <a:ext cx="361247" cy="2341591"/>
                <a:chOff x="4363154" y="1795783"/>
                <a:chExt cx="361247" cy="2341591"/>
              </a:xfrm>
            </p:grpSpPr>
            <p:sp>
              <p:nvSpPr>
                <p:cNvPr id="72" name="Rectangle 71">
                  <a:extLst>
                    <a:ext uri="{FF2B5EF4-FFF2-40B4-BE49-F238E27FC236}">
                      <a16:creationId xmlns:a16="http://schemas.microsoft.com/office/drawing/2014/main" id="{C73B5754-7F3D-E37C-8D4F-BF2BA13899AB}"/>
                    </a:ext>
                  </a:extLst>
                </p:cNvPr>
                <p:cNvSpPr/>
                <p:nvPr/>
              </p:nvSpPr>
              <p:spPr>
                <a:xfrm>
                  <a:off x="4363156" y="2967822"/>
                  <a:ext cx="361245" cy="584776"/>
                </a:xfrm>
                <a:prstGeom prst="rect">
                  <a:avLst/>
                </a:prstGeom>
                <a:solidFill>
                  <a:srgbClr val="ECBBC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DB74C57-2BA0-9715-AE7E-CB26CD61E0B8}"/>
                    </a:ext>
                  </a:extLst>
                </p:cNvPr>
                <p:cNvSpPr/>
                <p:nvPr/>
              </p:nvSpPr>
              <p:spPr>
                <a:xfrm>
                  <a:off x="4363154" y="3552598"/>
                  <a:ext cx="361245" cy="58477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B8F74C9-213C-7901-77F5-C962CEFBEC24}"/>
                    </a:ext>
                  </a:extLst>
                </p:cNvPr>
                <p:cNvSpPr/>
                <p:nvPr/>
              </p:nvSpPr>
              <p:spPr>
                <a:xfrm>
                  <a:off x="4363154" y="1795783"/>
                  <a:ext cx="361245" cy="584776"/>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1479AED-FE3C-9604-D556-34C21ACE8157}"/>
                    </a:ext>
                  </a:extLst>
                </p:cNvPr>
                <p:cNvSpPr/>
                <p:nvPr/>
              </p:nvSpPr>
              <p:spPr>
                <a:xfrm>
                  <a:off x="4363155" y="2383046"/>
                  <a:ext cx="361245" cy="58477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8" name="Picture 67">
                <a:extLst>
                  <a:ext uri="{FF2B5EF4-FFF2-40B4-BE49-F238E27FC236}">
                    <a16:creationId xmlns:a16="http://schemas.microsoft.com/office/drawing/2014/main" id="{4906AAEB-094D-076E-9304-74D4E882F850}"/>
                  </a:ext>
                </a:extLst>
              </p:cNvPr>
              <p:cNvPicPr>
                <a:picLocks noChangeAspect="1"/>
              </p:cNvPicPr>
              <p:nvPr/>
            </p:nvPicPr>
            <p:blipFill>
              <a:blip r:embed="rId18"/>
              <a:stretch>
                <a:fillRect/>
              </a:stretch>
            </p:blipFill>
            <p:spPr>
              <a:xfrm>
                <a:off x="2444094" y="2580315"/>
                <a:ext cx="196850" cy="139700"/>
              </a:xfrm>
              <a:prstGeom prst="rect">
                <a:avLst/>
              </a:prstGeom>
            </p:spPr>
          </p:pic>
          <p:pic>
            <p:nvPicPr>
              <p:cNvPr id="69" name="Picture 68">
                <a:extLst>
                  <a:ext uri="{FF2B5EF4-FFF2-40B4-BE49-F238E27FC236}">
                    <a16:creationId xmlns:a16="http://schemas.microsoft.com/office/drawing/2014/main" id="{CA3C4C2F-6BF4-3EAD-63A4-4DD5E1540FDA}"/>
                  </a:ext>
                </a:extLst>
              </p:cNvPr>
              <p:cNvPicPr>
                <a:picLocks noChangeAspect="1"/>
              </p:cNvPicPr>
              <p:nvPr/>
            </p:nvPicPr>
            <p:blipFill>
              <a:blip r:embed="rId19"/>
              <a:stretch>
                <a:fillRect/>
              </a:stretch>
            </p:blipFill>
            <p:spPr>
              <a:xfrm>
                <a:off x="2454717" y="3143555"/>
                <a:ext cx="165100" cy="139700"/>
              </a:xfrm>
              <a:prstGeom prst="rect">
                <a:avLst/>
              </a:prstGeom>
            </p:spPr>
          </p:pic>
          <p:pic>
            <p:nvPicPr>
              <p:cNvPr id="70" name="Picture 69">
                <a:extLst>
                  <a:ext uri="{FF2B5EF4-FFF2-40B4-BE49-F238E27FC236}">
                    <a16:creationId xmlns:a16="http://schemas.microsoft.com/office/drawing/2014/main" id="{18758B69-133C-E55B-DF9A-4340C6942C5D}"/>
                  </a:ext>
                </a:extLst>
              </p:cNvPr>
              <p:cNvPicPr>
                <a:picLocks noChangeAspect="1"/>
              </p:cNvPicPr>
              <p:nvPr/>
            </p:nvPicPr>
            <p:blipFill>
              <a:blip r:embed="rId20"/>
              <a:stretch>
                <a:fillRect/>
              </a:stretch>
            </p:blipFill>
            <p:spPr>
              <a:xfrm>
                <a:off x="2414744" y="3730263"/>
                <a:ext cx="273050" cy="184150"/>
              </a:xfrm>
              <a:prstGeom prst="rect">
                <a:avLst/>
              </a:prstGeom>
            </p:spPr>
          </p:pic>
          <p:pic>
            <p:nvPicPr>
              <p:cNvPr id="71" name="Picture 70">
                <a:extLst>
                  <a:ext uri="{FF2B5EF4-FFF2-40B4-BE49-F238E27FC236}">
                    <a16:creationId xmlns:a16="http://schemas.microsoft.com/office/drawing/2014/main" id="{D8A78261-88AD-C903-81D1-A2815EB26652}"/>
                  </a:ext>
                </a:extLst>
              </p:cNvPr>
              <p:cNvPicPr>
                <a:picLocks noChangeAspect="1"/>
              </p:cNvPicPr>
              <p:nvPr/>
            </p:nvPicPr>
            <p:blipFill>
              <a:blip r:embed="rId21"/>
              <a:stretch>
                <a:fillRect/>
              </a:stretch>
            </p:blipFill>
            <p:spPr>
              <a:xfrm>
                <a:off x="2375868" y="4266367"/>
                <a:ext cx="342900" cy="184150"/>
              </a:xfrm>
              <a:prstGeom prst="rect">
                <a:avLst/>
              </a:prstGeom>
            </p:spPr>
          </p:pic>
        </p:grpSp>
        <p:grpSp>
          <p:nvGrpSpPr>
            <p:cNvPr id="59" name="Group 58">
              <a:extLst>
                <a:ext uri="{FF2B5EF4-FFF2-40B4-BE49-F238E27FC236}">
                  <a16:creationId xmlns:a16="http://schemas.microsoft.com/office/drawing/2014/main" id="{5420E526-1F91-27D2-69DC-9C2B6F339ED3}"/>
                </a:ext>
              </a:extLst>
            </p:cNvPr>
            <p:cNvGrpSpPr/>
            <p:nvPr/>
          </p:nvGrpSpPr>
          <p:grpSpPr>
            <a:xfrm>
              <a:off x="3824444" y="923548"/>
              <a:ext cx="933139" cy="597865"/>
              <a:chOff x="9263823" y="2378395"/>
              <a:chExt cx="1460624" cy="891171"/>
            </a:xfrm>
          </p:grpSpPr>
          <p:sp>
            <p:nvSpPr>
              <p:cNvPr id="65" name="Trapezoid 64">
                <a:extLst>
                  <a:ext uri="{FF2B5EF4-FFF2-40B4-BE49-F238E27FC236}">
                    <a16:creationId xmlns:a16="http://schemas.microsoft.com/office/drawing/2014/main" id="{CB1BB293-CA47-809A-2CD1-B64973ED9D1C}"/>
                  </a:ext>
                </a:extLst>
              </p:cNvPr>
              <p:cNvSpPr/>
              <p:nvPr/>
            </p:nvSpPr>
            <p:spPr>
              <a:xfrm rot="16200000">
                <a:off x="9548549" y="2093669"/>
                <a:ext cx="891171" cy="1460624"/>
              </a:xfrm>
              <a:prstGeom prst="trapezoid">
                <a:avLst/>
              </a:prstGeom>
              <a:solidFill>
                <a:srgbClr val="96D8B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3077B52F-3B1F-5BB1-0E38-1E7D365B77CC}"/>
                  </a:ext>
                </a:extLst>
              </p:cNvPr>
              <p:cNvPicPr>
                <a:picLocks noChangeAspect="1"/>
              </p:cNvPicPr>
              <p:nvPr/>
            </p:nvPicPr>
            <p:blipFill>
              <a:blip r:embed="rId22"/>
              <a:stretch>
                <a:fillRect/>
              </a:stretch>
            </p:blipFill>
            <p:spPr>
              <a:xfrm>
                <a:off x="9296275" y="2725581"/>
                <a:ext cx="1336239" cy="165516"/>
              </a:xfrm>
              <a:prstGeom prst="rect">
                <a:avLst/>
              </a:prstGeom>
            </p:spPr>
          </p:pic>
        </p:grpSp>
        <p:pic>
          <p:nvPicPr>
            <p:cNvPr id="60" name="Picture 59">
              <a:extLst>
                <a:ext uri="{FF2B5EF4-FFF2-40B4-BE49-F238E27FC236}">
                  <a16:creationId xmlns:a16="http://schemas.microsoft.com/office/drawing/2014/main" id="{6B33C842-9482-7027-28AC-36E4FEAB15B1}"/>
                </a:ext>
              </a:extLst>
            </p:cNvPr>
            <p:cNvPicPr>
              <a:picLocks noChangeAspect="1"/>
            </p:cNvPicPr>
            <p:nvPr/>
          </p:nvPicPr>
          <p:blipFill>
            <a:blip r:embed="rId23"/>
            <a:stretch>
              <a:fillRect/>
            </a:stretch>
          </p:blipFill>
          <p:spPr>
            <a:xfrm>
              <a:off x="2567561" y="1233832"/>
              <a:ext cx="454394" cy="129516"/>
            </a:xfrm>
            <a:prstGeom prst="rect">
              <a:avLst/>
            </a:prstGeom>
          </p:spPr>
        </p:pic>
        <p:pic>
          <p:nvPicPr>
            <p:cNvPr id="61" name="Picture 60">
              <a:extLst>
                <a:ext uri="{FF2B5EF4-FFF2-40B4-BE49-F238E27FC236}">
                  <a16:creationId xmlns:a16="http://schemas.microsoft.com/office/drawing/2014/main" id="{927B054B-1FAF-86DF-0CC6-B88F2BE52B2B}"/>
                </a:ext>
              </a:extLst>
            </p:cNvPr>
            <p:cNvPicPr>
              <a:picLocks noChangeAspect="1"/>
            </p:cNvPicPr>
            <p:nvPr/>
          </p:nvPicPr>
          <p:blipFill>
            <a:blip r:embed="rId24"/>
            <a:stretch>
              <a:fillRect/>
            </a:stretch>
          </p:blipFill>
          <p:spPr>
            <a:xfrm>
              <a:off x="2574896" y="2049948"/>
              <a:ext cx="421937" cy="129516"/>
            </a:xfrm>
            <a:prstGeom prst="rect">
              <a:avLst/>
            </a:prstGeom>
          </p:spPr>
        </p:pic>
        <p:pic>
          <p:nvPicPr>
            <p:cNvPr id="62" name="Picture 61">
              <a:extLst>
                <a:ext uri="{FF2B5EF4-FFF2-40B4-BE49-F238E27FC236}">
                  <a16:creationId xmlns:a16="http://schemas.microsoft.com/office/drawing/2014/main" id="{6DFB586E-1508-8E59-FD5E-EFE5F3B58FF0}"/>
                </a:ext>
              </a:extLst>
            </p:cNvPr>
            <p:cNvPicPr>
              <a:picLocks noChangeAspect="1"/>
            </p:cNvPicPr>
            <p:nvPr/>
          </p:nvPicPr>
          <p:blipFill>
            <a:blip r:embed="rId25"/>
            <a:stretch>
              <a:fillRect/>
            </a:stretch>
          </p:blipFill>
          <p:spPr>
            <a:xfrm>
              <a:off x="2576854" y="2865383"/>
              <a:ext cx="511834" cy="149477"/>
            </a:xfrm>
            <a:prstGeom prst="rect">
              <a:avLst/>
            </a:prstGeom>
          </p:spPr>
        </p:pic>
        <p:pic>
          <p:nvPicPr>
            <p:cNvPr id="63" name="Picture 62">
              <a:extLst>
                <a:ext uri="{FF2B5EF4-FFF2-40B4-BE49-F238E27FC236}">
                  <a16:creationId xmlns:a16="http://schemas.microsoft.com/office/drawing/2014/main" id="{A5F0332B-4B30-0A49-4C2E-939296725F1F}"/>
                </a:ext>
              </a:extLst>
            </p:cNvPr>
            <p:cNvPicPr>
              <a:picLocks noChangeAspect="1"/>
            </p:cNvPicPr>
            <p:nvPr/>
          </p:nvPicPr>
          <p:blipFill>
            <a:blip r:embed="rId26"/>
            <a:stretch>
              <a:fillRect/>
            </a:stretch>
          </p:blipFill>
          <p:spPr>
            <a:xfrm>
              <a:off x="2558729" y="3709695"/>
              <a:ext cx="522080" cy="133509"/>
            </a:xfrm>
            <a:prstGeom prst="rect">
              <a:avLst/>
            </a:prstGeom>
          </p:spPr>
        </p:pic>
        <p:pic>
          <p:nvPicPr>
            <p:cNvPr id="64" name="Picture 63">
              <a:extLst>
                <a:ext uri="{FF2B5EF4-FFF2-40B4-BE49-F238E27FC236}">
                  <a16:creationId xmlns:a16="http://schemas.microsoft.com/office/drawing/2014/main" id="{75D077E3-BDAF-4934-DCCB-0EF1EBA859D0}"/>
                </a:ext>
              </a:extLst>
            </p:cNvPr>
            <p:cNvPicPr>
              <a:picLocks noChangeAspect="1"/>
            </p:cNvPicPr>
            <p:nvPr/>
          </p:nvPicPr>
          <p:blipFill>
            <a:blip r:embed="rId27"/>
            <a:stretch>
              <a:fillRect/>
            </a:stretch>
          </p:blipFill>
          <p:spPr>
            <a:xfrm>
              <a:off x="4203069" y="1543570"/>
              <a:ext cx="571081" cy="129759"/>
            </a:xfrm>
            <a:prstGeom prst="rect">
              <a:avLst/>
            </a:prstGeom>
          </p:spPr>
        </p:pic>
      </p:grpSp>
      <p:sp>
        <p:nvSpPr>
          <p:cNvPr id="111" name="Rounded Rectangle 110">
            <a:extLst>
              <a:ext uri="{FF2B5EF4-FFF2-40B4-BE49-F238E27FC236}">
                <a16:creationId xmlns:a16="http://schemas.microsoft.com/office/drawing/2014/main" id="{7B045DA9-CBF2-C8B2-62E1-554C1F99237E}"/>
              </a:ext>
            </a:extLst>
          </p:cNvPr>
          <p:cNvSpPr/>
          <p:nvPr/>
        </p:nvSpPr>
        <p:spPr>
          <a:xfrm>
            <a:off x="2587145" y="824335"/>
            <a:ext cx="3971309" cy="2762320"/>
          </a:xfrm>
          <a:prstGeom prst="roundRect">
            <a:avLst>
              <a:gd name="adj" fmla="val 7122"/>
            </a:avLst>
          </a:prstGeom>
          <a:solidFill>
            <a:schemeClr val="accent1">
              <a:alpha val="0"/>
            </a:schemeClr>
          </a:solidFill>
          <a:ln w="12700">
            <a:solidFill>
              <a:schemeClr val="tx1"/>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12" name="Picture 111">
            <a:extLst>
              <a:ext uri="{FF2B5EF4-FFF2-40B4-BE49-F238E27FC236}">
                <a16:creationId xmlns:a16="http://schemas.microsoft.com/office/drawing/2014/main" id="{46411C2E-F305-6541-17D8-87042ED0AC76}"/>
              </a:ext>
            </a:extLst>
          </p:cNvPr>
          <p:cNvPicPr>
            <a:picLocks noChangeAspect="1"/>
          </p:cNvPicPr>
          <p:nvPr/>
        </p:nvPicPr>
        <p:blipFill>
          <a:blip r:embed="rId28"/>
          <a:stretch>
            <a:fillRect/>
          </a:stretch>
        </p:blipFill>
        <p:spPr>
          <a:xfrm>
            <a:off x="6727068" y="1190306"/>
            <a:ext cx="1950210" cy="1319092"/>
          </a:xfrm>
          <a:prstGeom prst="rect">
            <a:avLst/>
          </a:prstGeom>
        </p:spPr>
      </p:pic>
      <p:sp>
        <p:nvSpPr>
          <p:cNvPr id="113" name="Rounded Rectangle 112">
            <a:extLst>
              <a:ext uri="{FF2B5EF4-FFF2-40B4-BE49-F238E27FC236}">
                <a16:creationId xmlns:a16="http://schemas.microsoft.com/office/drawing/2014/main" id="{DDF51C39-CB0E-72A9-5ED3-DA329564539D}"/>
              </a:ext>
            </a:extLst>
          </p:cNvPr>
          <p:cNvSpPr/>
          <p:nvPr/>
        </p:nvSpPr>
        <p:spPr>
          <a:xfrm>
            <a:off x="6775706" y="929534"/>
            <a:ext cx="1901572" cy="1766369"/>
          </a:xfrm>
          <a:prstGeom prst="roundRect">
            <a:avLst>
              <a:gd name="adj" fmla="val 7122"/>
            </a:avLst>
          </a:prstGeom>
          <a:solidFill>
            <a:schemeClr val="accent1">
              <a:alpha val="0"/>
            </a:schemeClr>
          </a:solidFill>
          <a:ln w="12700">
            <a:solidFill>
              <a:schemeClr val="tx1"/>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4" name="TextBox 113">
            <a:extLst>
              <a:ext uri="{FF2B5EF4-FFF2-40B4-BE49-F238E27FC236}">
                <a16:creationId xmlns:a16="http://schemas.microsoft.com/office/drawing/2014/main" id="{98DF91CA-ECED-026C-4E59-A5C731AAEB22}"/>
              </a:ext>
            </a:extLst>
          </p:cNvPr>
          <p:cNvSpPr txBox="1"/>
          <p:nvPr/>
        </p:nvSpPr>
        <p:spPr>
          <a:xfrm>
            <a:off x="893428" y="3593699"/>
            <a:ext cx="7388561" cy="584775"/>
          </a:xfrm>
          <a:prstGeom prst="rect">
            <a:avLst/>
          </a:prstGeom>
          <a:noFill/>
        </p:spPr>
        <p:txBody>
          <a:bodyPr wrap="none" rtlCol="0">
            <a:spAutoFit/>
          </a:bodyPr>
          <a:lstStyle/>
          <a:p>
            <a:pPr marL="342900" indent="-342900">
              <a:buAutoNum type="arabicPeriod"/>
            </a:pPr>
            <a:r>
              <a:rPr lang="en-US" sz="1600" dirty="0"/>
              <a:t>Beats the performance of previous generative models on synthetic datasets</a:t>
            </a:r>
          </a:p>
          <a:p>
            <a:pPr marL="342900" indent="-342900">
              <a:buAutoNum type="arabicPeriod"/>
            </a:pPr>
            <a:r>
              <a:rPr lang="en-US" sz="1600" dirty="0"/>
              <a:t>Comparable performance on real-world datasets.</a:t>
            </a:r>
          </a:p>
        </p:txBody>
      </p:sp>
      <p:sp>
        <p:nvSpPr>
          <p:cNvPr id="115" name="TextBox 114">
            <a:extLst>
              <a:ext uri="{FF2B5EF4-FFF2-40B4-BE49-F238E27FC236}">
                <a16:creationId xmlns:a16="http://schemas.microsoft.com/office/drawing/2014/main" id="{BE08058C-6A40-8C99-BDA6-CA31AA35B391}"/>
              </a:ext>
            </a:extLst>
          </p:cNvPr>
          <p:cNvSpPr txBox="1"/>
          <p:nvPr/>
        </p:nvSpPr>
        <p:spPr>
          <a:xfrm>
            <a:off x="1016439" y="4251946"/>
            <a:ext cx="6487545" cy="338554"/>
          </a:xfrm>
          <a:prstGeom prst="rect">
            <a:avLst/>
          </a:prstGeom>
          <a:noFill/>
        </p:spPr>
        <p:txBody>
          <a:bodyPr wrap="none" rtlCol="0">
            <a:spAutoFit/>
          </a:bodyPr>
          <a:lstStyle/>
          <a:p>
            <a:r>
              <a:rPr lang="en-US" sz="1600" b="1" dirty="0"/>
              <a:t>Code: https://</a:t>
            </a:r>
            <a:r>
              <a:rPr lang="en-US" sz="1600" b="1" dirty="0" err="1"/>
              <a:t>github.com</a:t>
            </a:r>
            <a:r>
              <a:rPr lang="en-US" sz="1600" b="1" dirty="0"/>
              <a:t>/Shantanu48114860/DR-VIDAL-AMIA-22/</a:t>
            </a:r>
          </a:p>
        </p:txBody>
      </p:sp>
    </p:spTree>
    <p:extLst>
      <p:ext uri="{BB962C8B-B14F-4D97-AF65-F5344CB8AC3E}">
        <p14:creationId xmlns:p14="http://schemas.microsoft.com/office/powerpoint/2010/main" val="1629009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Future directions</a:t>
            </a:r>
          </a:p>
        </p:txBody>
      </p:sp>
      <p:sp>
        <p:nvSpPr>
          <p:cNvPr id="6" name="Google Shape;564;p57">
            <a:extLst>
              <a:ext uri="{FF2B5EF4-FFF2-40B4-BE49-F238E27FC236}">
                <a16:creationId xmlns:a16="http://schemas.microsoft.com/office/drawing/2014/main" id="{62717E62-AB4C-3B44-7423-17E15B6F226C}"/>
              </a:ext>
            </a:extLst>
          </p:cNvPr>
          <p:cNvSpPr txBox="1">
            <a:spLocks/>
          </p:cNvSpPr>
          <p:nvPr/>
        </p:nvSpPr>
        <p:spPr bwMode="auto">
          <a:xfrm>
            <a:off x="835572" y="1323697"/>
            <a:ext cx="7914290" cy="3224655"/>
          </a:xfrm>
          <a:prstGeom prst="rect">
            <a:avLst/>
          </a:prstGeom>
          <a:noFill/>
          <a:ln w="9525" cap="flat" cmpd="sng">
            <a:solidFill>
              <a:schemeClr val="dk1">
                <a:alpha val="0"/>
              </a:schemeClr>
            </a:solidFill>
            <a:prstDash val="solid"/>
            <a:round/>
            <a:headEnd type="none" w="sm" len="sm"/>
            <a:tailEnd type="none" w="sm" len="s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marL="151765">
              <a:spcBef>
                <a:spcPts val="0"/>
              </a:spcBef>
              <a:spcAft>
                <a:spcPts val="0"/>
              </a:spcAft>
              <a:buClr>
                <a:schemeClr val="dk1"/>
              </a:buClr>
              <a:buSzPts val="1210"/>
            </a:pPr>
            <a:r>
              <a:rPr lang="en-US" sz="1600" kern="0" dirty="0">
                <a:solidFill>
                  <a:schemeClr val="dk1"/>
                </a:solidFill>
              </a:rPr>
              <a:t>1. Causal Graph is too simple.</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2. How to enforce strict disentanglement?</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3. Instead of Variational Information Maximization, what about Variational Information Bottleneck Layer?</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4. TARNET, DRAGONNET, DCN-PD, ITE block as a downstream model instead of  the Doubly robust treatment estimator.</a:t>
            </a:r>
          </a:p>
          <a:p>
            <a:pPr marL="151765">
              <a:spcBef>
                <a:spcPts val="0"/>
              </a:spcBef>
              <a:spcAft>
                <a:spcPts val="0"/>
              </a:spcAft>
              <a:buClr>
                <a:schemeClr val="dk1"/>
              </a:buClr>
              <a:buSzPts val="1210"/>
            </a:pPr>
            <a:endParaRPr lang="en-US" sz="1600" kern="0" dirty="0">
              <a:solidFill>
                <a:schemeClr val="dk1"/>
              </a:solidFill>
            </a:endParaRPr>
          </a:p>
          <a:p>
            <a:pPr marL="151765">
              <a:spcBef>
                <a:spcPts val="0"/>
              </a:spcBef>
              <a:spcAft>
                <a:spcPts val="0"/>
              </a:spcAft>
              <a:buClr>
                <a:schemeClr val="dk1"/>
              </a:buClr>
              <a:buSzPts val="1210"/>
            </a:pPr>
            <a:r>
              <a:rPr lang="en-US" sz="1600" kern="0" dirty="0">
                <a:solidFill>
                  <a:schemeClr val="dk1"/>
                </a:solidFill>
              </a:rPr>
              <a:t>6. More realistic data from News-8 or MIMIC-II(EBB).</a:t>
            </a:r>
          </a:p>
        </p:txBody>
      </p:sp>
    </p:spTree>
    <p:extLst>
      <p:ext uri="{BB962C8B-B14F-4D97-AF65-F5344CB8AC3E}">
        <p14:creationId xmlns:p14="http://schemas.microsoft.com/office/powerpoint/2010/main" val="3596581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47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7" name="Title 1">
            <a:extLst>
              <a:ext uri="{FF2B5EF4-FFF2-40B4-BE49-F238E27FC236}">
                <a16:creationId xmlns:a16="http://schemas.microsoft.com/office/drawing/2014/main" id="{0B1DA8F5-AC7A-8411-8761-DA949C1C303D}"/>
              </a:ext>
            </a:extLst>
          </p:cNvPr>
          <p:cNvSpPr>
            <a:spLocks noGrp="1"/>
          </p:cNvSpPr>
          <p:nvPr>
            <p:ph type="title"/>
          </p:nvPr>
        </p:nvSpPr>
        <p:spPr>
          <a:xfrm>
            <a:off x="547730" y="402548"/>
            <a:ext cx="6783946" cy="320088"/>
          </a:xfrm>
        </p:spPr>
        <p:txBody>
          <a:bodyPr/>
          <a:lstStyle/>
          <a:p>
            <a:r>
              <a:rPr lang="en-US" dirty="0"/>
              <a:t>Acknowledgement</a:t>
            </a:r>
          </a:p>
        </p:txBody>
      </p:sp>
      <p:pic>
        <p:nvPicPr>
          <p:cNvPr id="6" name="Google Shape;592;p60">
            <a:extLst>
              <a:ext uri="{FF2B5EF4-FFF2-40B4-BE49-F238E27FC236}">
                <a16:creationId xmlns:a16="http://schemas.microsoft.com/office/drawing/2014/main" id="{0A23AEAA-2831-9F2F-6B97-91E81AF2A17B}"/>
              </a:ext>
            </a:extLst>
          </p:cNvPr>
          <p:cNvPicPr preferRelativeResize="0"/>
          <p:nvPr/>
        </p:nvPicPr>
        <p:blipFill>
          <a:blip r:embed="rId2">
            <a:alphaModFix/>
          </a:blip>
          <a:stretch>
            <a:fillRect/>
          </a:stretch>
        </p:blipFill>
        <p:spPr>
          <a:xfrm>
            <a:off x="4614194" y="1200450"/>
            <a:ext cx="1348391" cy="1804832"/>
          </a:xfrm>
          <a:prstGeom prst="rect">
            <a:avLst/>
          </a:prstGeom>
          <a:noFill/>
          <a:ln>
            <a:noFill/>
          </a:ln>
        </p:spPr>
      </p:pic>
      <p:pic>
        <p:nvPicPr>
          <p:cNvPr id="8" name="Google Shape;593;p60">
            <a:extLst>
              <a:ext uri="{FF2B5EF4-FFF2-40B4-BE49-F238E27FC236}">
                <a16:creationId xmlns:a16="http://schemas.microsoft.com/office/drawing/2014/main" id="{D499E976-E651-A0A2-240C-869B1F211E4A}"/>
              </a:ext>
            </a:extLst>
          </p:cNvPr>
          <p:cNvPicPr preferRelativeResize="0"/>
          <p:nvPr/>
        </p:nvPicPr>
        <p:blipFill>
          <a:blip r:embed="rId3">
            <a:alphaModFix/>
          </a:blip>
          <a:stretch>
            <a:fillRect/>
          </a:stretch>
        </p:blipFill>
        <p:spPr>
          <a:xfrm>
            <a:off x="3354662" y="1202513"/>
            <a:ext cx="1196469" cy="1797541"/>
          </a:xfrm>
          <a:prstGeom prst="rect">
            <a:avLst/>
          </a:prstGeom>
          <a:noFill/>
          <a:ln>
            <a:noFill/>
          </a:ln>
        </p:spPr>
      </p:pic>
      <p:pic>
        <p:nvPicPr>
          <p:cNvPr id="9" name="Google Shape;594;p60">
            <a:extLst>
              <a:ext uri="{FF2B5EF4-FFF2-40B4-BE49-F238E27FC236}">
                <a16:creationId xmlns:a16="http://schemas.microsoft.com/office/drawing/2014/main" id="{79BCF2C5-F52C-AD9E-51C8-602FD7236051}"/>
              </a:ext>
            </a:extLst>
          </p:cNvPr>
          <p:cNvPicPr preferRelativeResize="0"/>
          <p:nvPr/>
        </p:nvPicPr>
        <p:blipFill>
          <a:blip r:embed="rId4">
            <a:alphaModFix/>
          </a:blip>
          <a:stretch>
            <a:fillRect/>
          </a:stretch>
        </p:blipFill>
        <p:spPr>
          <a:xfrm>
            <a:off x="6135664" y="1195223"/>
            <a:ext cx="1248737" cy="1822849"/>
          </a:xfrm>
          <a:prstGeom prst="rect">
            <a:avLst/>
          </a:prstGeom>
          <a:noFill/>
          <a:ln>
            <a:noFill/>
          </a:ln>
        </p:spPr>
      </p:pic>
      <p:pic>
        <p:nvPicPr>
          <p:cNvPr id="10" name="Google Shape;595;p60">
            <a:extLst>
              <a:ext uri="{FF2B5EF4-FFF2-40B4-BE49-F238E27FC236}">
                <a16:creationId xmlns:a16="http://schemas.microsoft.com/office/drawing/2014/main" id="{E9EB53D5-5610-24A2-9B05-5511075FBA7F}"/>
              </a:ext>
            </a:extLst>
          </p:cNvPr>
          <p:cNvPicPr preferRelativeResize="0"/>
          <p:nvPr/>
        </p:nvPicPr>
        <p:blipFill>
          <a:blip r:embed="rId5">
            <a:alphaModFix/>
          </a:blip>
          <a:stretch>
            <a:fillRect/>
          </a:stretch>
        </p:blipFill>
        <p:spPr>
          <a:xfrm>
            <a:off x="1728139" y="1202513"/>
            <a:ext cx="1539984" cy="1822849"/>
          </a:xfrm>
          <a:prstGeom prst="rect">
            <a:avLst/>
          </a:prstGeom>
          <a:noFill/>
          <a:ln>
            <a:noFill/>
          </a:ln>
        </p:spPr>
      </p:pic>
      <p:pic>
        <p:nvPicPr>
          <p:cNvPr id="12" name="Google Shape;597;p60">
            <a:extLst>
              <a:ext uri="{FF2B5EF4-FFF2-40B4-BE49-F238E27FC236}">
                <a16:creationId xmlns:a16="http://schemas.microsoft.com/office/drawing/2014/main" id="{F3C4F06C-B424-3674-1689-8472EDABC549}"/>
              </a:ext>
            </a:extLst>
          </p:cNvPr>
          <p:cNvPicPr preferRelativeResize="0"/>
          <p:nvPr/>
        </p:nvPicPr>
        <p:blipFill>
          <a:blip r:embed="rId6">
            <a:alphaModFix/>
          </a:blip>
          <a:stretch>
            <a:fillRect/>
          </a:stretch>
        </p:blipFill>
        <p:spPr>
          <a:xfrm>
            <a:off x="1728139" y="3276270"/>
            <a:ext cx="4059036" cy="1082896"/>
          </a:xfrm>
          <a:prstGeom prst="rect">
            <a:avLst/>
          </a:prstGeom>
          <a:noFill/>
          <a:ln>
            <a:noFill/>
          </a:ln>
        </p:spPr>
      </p:pic>
      <p:pic>
        <p:nvPicPr>
          <p:cNvPr id="13" name="Google Shape;598;p60">
            <a:extLst>
              <a:ext uri="{FF2B5EF4-FFF2-40B4-BE49-F238E27FC236}">
                <a16:creationId xmlns:a16="http://schemas.microsoft.com/office/drawing/2014/main" id="{7FF3364A-7574-A589-8FF0-F539FADD14D6}"/>
              </a:ext>
            </a:extLst>
          </p:cNvPr>
          <p:cNvPicPr preferRelativeResize="0"/>
          <p:nvPr/>
        </p:nvPicPr>
        <p:blipFill>
          <a:blip r:embed="rId7">
            <a:alphaModFix/>
          </a:blip>
          <a:stretch>
            <a:fillRect/>
          </a:stretch>
        </p:blipFill>
        <p:spPr>
          <a:xfrm>
            <a:off x="6135663" y="3276269"/>
            <a:ext cx="1248737" cy="1082897"/>
          </a:xfrm>
          <a:prstGeom prst="rect">
            <a:avLst/>
          </a:prstGeom>
          <a:noFill/>
          <a:ln>
            <a:noFill/>
          </a:ln>
        </p:spPr>
      </p:pic>
    </p:spTree>
    <p:extLst>
      <p:ext uri="{BB962C8B-B14F-4D97-AF65-F5344CB8AC3E}">
        <p14:creationId xmlns:p14="http://schemas.microsoft.com/office/powerpoint/2010/main" val="2432479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03869" y="1259360"/>
            <a:ext cx="4811329" cy="1112108"/>
          </a:xfrm>
        </p:spPr>
        <p:txBody>
          <a:bodyPr/>
          <a:lstStyle/>
          <a:p>
            <a:r>
              <a:rPr lang="en-US" dirty="0"/>
              <a:t>Thank you!</a:t>
            </a:r>
          </a:p>
          <a:p>
            <a:pPr lvl="1"/>
            <a:r>
              <a:rPr lang="en-US" dirty="0"/>
              <a:t>Email me at: shg121@pitt.edu</a:t>
            </a:r>
          </a:p>
        </p:txBody>
      </p:sp>
    </p:spTree>
    <p:extLst>
      <p:ext uri="{BB962C8B-B14F-4D97-AF65-F5344CB8AC3E}">
        <p14:creationId xmlns:p14="http://schemas.microsoft.com/office/powerpoint/2010/main" val="127124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5</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3"/>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4"/>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13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Nancy is having fever</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3"/>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4"/>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11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Fundamentally challenging problem</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7</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alpha val="32842"/>
              </a:srgb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alpha val="24444"/>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3">
                <a:alphaModFix amt="35000"/>
              </a:blip>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solidFill>
                    <a:schemeClr val="tx1">
                      <a:alpha val="20212"/>
                    </a:schemeClr>
                  </a:solidFill>
                </a:rPr>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4"/>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1CF66511-4BC6-8F57-6289-2F45D8F1ACC8}"/>
              </a:ext>
            </a:extLst>
          </p:cNvPr>
          <p:cNvSpPr txBox="1"/>
          <p:nvPr/>
        </p:nvSpPr>
        <p:spPr>
          <a:xfrm>
            <a:off x="2603746" y="4141594"/>
            <a:ext cx="4301177" cy="430887"/>
          </a:xfrm>
          <a:prstGeom prst="rect">
            <a:avLst/>
          </a:prstGeom>
          <a:noFill/>
        </p:spPr>
        <p:txBody>
          <a:bodyPr wrap="none" rtlCol="0">
            <a:spAutoFit/>
          </a:bodyPr>
          <a:lstStyle/>
          <a:p>
            <a:r>
              <a:rPr lang="en-US" sz="2200" b="1" dirty="0"/>
              <a:t>Only one outcome is observed</a:t>
            </a:r>
          </a:p>
        </p:txBody>
      </p:sp>
    </p:spTree>
    <p:extLst>
      <p:ext uri="{BB962C8B-B14F-4D97-AF65-F5344CB8AC3E}">
        <p14:creationId xmlns:p14="http://schemas.microsoft.com/office/powerpoint/2010/main" val="2008125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Fundamentally challenging problem</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8</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9" name="Picture 8">
            <a:extLst>
              <a:ext uri="{FF2B5EF4-FFF2-40B4-BE49-F238E27FC236}">
                <a16:creationId xmlns:a16="http://schemas.microsoft.com/office/drawing/2014/main" id="{D1666C72-739A-8E6C-E0D9-34F98628CADA}"/>
              </a:ext>
            </a:extLst>
          </p:cNvPr>
          <p:cNvPicPr>
            <a:picLocks noChangeAspect="1"/>
          </p:cNvPicPr>
          <p:nvPr/>
        </p:nvPicPr>
        <p:blipFill>
          <a:blip r:embed="rId2"/>
          <a:stretch>
            <a:fillRect/>
          </a:stretch>
        </p:blipFill>
        <p:spPr>
          <a:xfrm>
            <a:off x="3904376" y="1186070"/>
            <a:ext cx="1335247" cy="1645769"/>
          </a:xfrm>
          <a:prstGeom prst="rect">
            <a:avLst/>
          </a:prstGeom>
        </p:spPr>
      </p:pic>
      <p:sp>
        <p:nvSpPr>
          <p:cNvPr id="11" name="Rounded Rectangular Callout 10">
            <a:extLst>
              <a:ext uri="{FF2B5EF4-FFF2-40B4-BE49-F238E27FC236}">
                <a16:creationId xmlns:a16="http://schemas.microsoft.com/office/drawing/2014/main" id="{2BE2AA41-25E1-7D2B-F2BF-EC04405130B1}"/>
              </a:ext>
            </a:extLst>
          </p:cNvPr>
          <p:cNvSpPr/>
          <p:nvPr/>
        </p:nvSpPr>
        <p:spPr>
          <a:xfrm>
            <a:off x="5426601" y="854927"/>
            <a:ext cx="2226515" cy="900002"/>
          </a:xfrm>
          <a:prstGeom prst="wedgeRoundRectCallout">
            <a:avLst>
              <a:gd name="adj1" fmla="val -58280"/>
              <a:gd name="adj2" fmla="val 67895"/>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I am having a mild fever. Shall I take medicine or not?</a:t>
            </a:r>
          </a:p>
        </p:txBody>
      </p:sp>
      <p:sp>
        <p:nvSpPr>
          <p:cNvPr id="8" name="Rounded Rectangle 7">
            <a:extLst>
              <a:ext uri="{FF2B5EF4-FFF2-40B4-BE49-F238E27FC236}">
                <a16:creationId xmlns:a16="http://schemas.microsoft.com/office/drawing/2014/main" id="{A1CF8DA9-1391-23AD-D7E6-121EC573B0E9}"/>
              </a:ext>
            </a:extLst>
          </p:cNvPr>
          <p:cNvSpPr/>
          <p:nvPr/>
        </p:nvSpPr>
        <p:spPr>
          <a:xfrm>
            <a:off x="607312" y="872402"/>
            <a:ext cx="2246488" cy="22731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EDE53F9-1FC9-8017-5D3C-97171543EA9E}"/>
              </a:ext>
            </a:extLst>
          </p:cNvPr>
          <p:cNvSpPr txBox="1"/>
          <p:nvPr/>
        </p:nvSpPr>
        <p:spPr>
          <a:xfrm>
            <a:off x="991133" y="872402"/>
            <a:ext cx="1253869" cy="400110"/>
          </a:xfrm>
          <a:prstGeom prst="rect">
            <a:avLst/>
          </a:prstGeom>
          <a:noFill/>
        </p:spPr>
        <p:txBody>
          <a:bodyPr wrap="none" rtlCol="0">
            <a:spAutoFit/>
          </a:bodyPr>
          <a:lstStyle/>
          <a:p>
            <a:r>
              <a:rPr lang="en-US" sz="2000" b="1" dirty="0"/>
              <a:t>Features</a:t>
            </a:r>
          </a:p>
        </p:txBody>
      </p:sp>
      <p:sp>
        <p:nvSpPr>
          <p:cNvPr id="12" name="TextBox 11">
            <a:extLst>
              <a:ext uri="{FF2B5EF4-FFF2-40B4-BE49-F238E27FC236}">
                <a16:creationId xmlns:a16="http://schemas.microsoft.com/office/drawing/2014/main" id="{832C4244-40AC-B1EB-3DFF-8AEE82C1925E}"/>
              </a:ext>
            </a:extLst>
          </p:cNvPr>
          <p:cNvSpPr txBox="1"/>
          <p:nvPr/>
        </p:nvSpPr>
        <p:spPr>
          <a:xfrm>
            <a:off x="699565" y="1329627"/>
            <a:ext cx="2269339" cy="1815882"/>
          </a:xfrm>
          <a:prstGeom prst="rect">
            <a:avLst/>
          </a:prstGeom>
          <a:noFill/>
        </p:spPr>
        <p:txBody>
          <a:bodyPr wrap="none" rtlCol="0">
            <a:spAutoFit/>
          </a:bodyPr>
          <a:lstStyle/>
          <a:p>
            <a:r>
              <a:rPr lang="en-US" sz="1600" dirty="0"/>
              <a:t>Age: 32</a:t>
            </a:r>
          </a:p>
          <a:p>
            <a:r>
              <a:rPr lang="en-US" sz="1600" dirty="0"/>
              <a:t>Sex: F</a:t>
            </a:r>
          </a:p>
          <a:p>
            <a:r>
              <a:rPr lang="en-US" sz="1600" dirty="0"/>
              <a:t>Blood group: A+</a:t>
            </a:r>
          </a:p>
          <a:p>
            <a:r>
              <a:rPr lang="en-US" sz="1600" dirty="0"/>
              <a:t>Race: Asian</a:t>
            </a:r>
          </a:p>
          <a:p>
            <a:r>
              <a:rPr lang="en-US" sz="1600" dirty="0"/>
              <a:t>Blood Sugar: High</a:t>
            </a:r>
          </a:p>
          <a:p>
            <a:r>
              <a:rPr lang="en-US" sz="1600" b="1" dirty="0"/>
              <a:t>Temperature: 100°F</a:t>
            </a:r>
          </a:p>
          <a:p>
            <a:r>
              <a:rPr lang="en-US" sz="1600" dirty="0"/>
              <a:t>              ….</a:t>
            </a:r>
          </a:p>
        </p:txBody>
      </p:sp>
      <p:cxnSp>
        <p:nvCxnSpPr>
          <p:cNvPr id="13" name="Elbow Connector 12">
            <a:extLst>
              <a:ext uri="{FF2B5EF4-FFF2-40B4-BE49-F238E27FC236}">
                <a16:creationId xmlns:a16="http://schemas.microsoft.com/office/drawing/2014/main" id="{43831746-2790-46FF-8836-AE6D17182AE9}"/>
              </a:ext>
            </a:extLst>
          </p:cNvPr>
          <p:cNvCxnSpPr>
            <a:cxnSpLocks/>
            <a:stCxn id="9" idx="2"/>
            <a:endCxn id="16" idx="0"/>
          </p:cNvCxnSpPr>
          <p:nvPr/>
        </p:nvCxnSpPr>
        <p:spPr>
          <a:xfrm rot="5400000">
            <a:off x="2421196" y="1956899"/>
            <a:ext cx="1275865" cy="3025744"/>
          </a:xfrm>
          <a:prstGeom prst="bentConnector3">
            <a:avLst>
              <a:gd name="adj1" fmla="val 31172"/>
            </a:avLst>
          </a:prstGeom>
          <a:ln w="85725">
            <a:solidFill>
              <a:srgbClr val="00B050">
                <a:alpha val="32842"/>
              </a:srgbClr>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F33DD818-6D14-3458-B8AD-8A843F1D41E2}"/>
              </a:ext>
            </a:extLst>
          </p:cNvPr>
          <p:cNvCxnSpPr>
            <a:cxnSpLocks/>
            <a:stCxn id="9" idx="2"/>
            <a:endCxn id="30" idx="0"/>
          </p:cNvCxnSpPr>
          <p:nvPr/>
        </p:nvCxnSpPr>
        <p:spPr>
          <a:xfrm rot="16200000" flipH="1">
            <a:off x="5592960" y="1810879"/>
            <a:ext cx="1275235" cy="3317154"/>
          </a:xfrm>
          <a:prstGeom prst="bentConnector3">
            <a:avLst>
              <a:gd name="adj1" fmla="val 32378"/>
            </a:avLst>
          </a:prstGeom>
          <a:ln w="857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AC6F9A9-9C82-59D2-3F01-E85DD208C50E}"/>
              </a:ext>
            </a:extLst>
          </p:cNvPr>
          <p:cNvSpPr txBox="1"/>
          <p:nvPr/>
        </p:nvSpPr>
        <p:spPr>
          <a:xfrm>
            <a:off x="2553163" y="3311441"/>
            <a:ext cx="1357936" cy="830997"/>
          </a:xfrm>
          <a:prstGeom prst="rect">
            <a:avLst/>
          </a:prstGeom>
          <a:noFill/>
        </p:spPr>
        <p:txBody>
          <a:bodyPr wrap="none" rtlCol="0">
            <a:spAutoFit/>
          </a:bodyPr>
          <a:lstStyle/>
          <a:p>
            <a:r>
              <a:rPr lang="en-US" sz="1600" dirty="0"/>
              <a:t>Medication A</a:t>
            </a:r>
          </a:p>
          <a:p>
            <a:r>
              <a:rPr lang="en-US" sz="1600" dirty="0"/>
              <a:t>     Control</a:t>
            </a:r>
          </a:p>
          <a:p>
            <a:r>
              <a:rPr lang="en-US" sz="1600" i="1" dirty="0"/>
              <a:t>        </a:t>
            </a:r>
            <a:r>
              <a:rPr lang="en-US" sz="1600" i="1" dirty="0">
                <a:solidFill>
                  <a:srgbClr val="00B050"/>
                </a:solidFill>
              </a:rPr>
              <a:t>T=0</a:t>
            </a:r>
          </a:p>
        </p:txBody>
      </p:sp>
      <p:sp>
        <p:nvSpPr>
          <p:cNvPr id="22" name="TextBox 21">
            <a:extLst>
              <a:ext uri="{FF2B5EF4-FFF2-40B4-BE49-F238E27FC236}">
                <a16:creationId xmlns:a16="http://schemas.microsoft.com/office/drawing/2014/main" id="{E42E939D-8249-9BA5-711C-8C2C1F935CF4}"/>
              </a:ext>
            </a:extLst>
          </p:cNvPr>
          <p:cNvSpPr txBox="1"/>
          <p:nvPr/>
        </p:nvSpPr>
        <p:spPr>
          <a:xfrm>
            <a:off x="5469170" y="3259757"/>
            <a:ext cx="1369286" cy="830997"/>
          </a:xfrm>
          <a:prstGeom prst="rect">
            <a:avLst/>
          </a:prstGeom>
          <a:noFill/>
        </p:spPr>
        <p:txBody>
          <a:bodyPr wrap="none" rtlCol="0">
            <a:spAutoFit/>
          </a:bodyPr>
          <a:lstStyle/>
          <a:p>
            <a:r>
              <a:rPr lang="en-US" sz="1600" dirty="0"/>
              <a:t>Medication B</a:t>
            </a:r>
          </a:p>
          <a:p>
            <a:r>
              <a:rPr lang="en-US" sz="1600" dirty="0"/>
              <a:t>     Treated</a:t>
            </a:r>
          </a:p>
          <a:p>
            <a:r>
              <a:rPr lang="en-US" sz="1600" i="1" dirty="0"/>
              <a:t>        </a:t>
            </a:r>
            <a:r>
              <a:rPr lang="en-US" sz="1600" i="1" dirty="0">
                <a:solidFill>
                  <a:srgbClr val="002060"/>
                </a:solidFill>
              </a:rPr>
              <a:t>T=1</a:t>
            </a:r>
          </a:p>
        </p:txBody>
      </p:sp>
      <p:grpSp>
        <p:nvGrpSpPr>
          <p:cNvPr id="25" name="Group 24">
            <a:extLst>
              <a:ext uri="{FF2B5EF4-FFF2-40B4-BE49-F238E27FC236}">
                <a16:creationId xmlns:a16="http://schemas.microsoft.com/office/drawing/2014/main" id="{7A0F28C9-3FAA-209A-D460-AE9566DD8164}"/>
              </a:ext>
            </a:extLst>
          </p:cNvPr>
          <p:cNvGrpSpPr/>
          <p:nvPr/>
        </p:nvGrpSpPr>
        <p:grpSpPr>
          <a:xfrm>
            <a:off x="634644" y="4090754"/>
            <a:ext cx="2214099" cy="549877"/>
            <a:chOff x="346539" y="3877945"/>
            <a:chExt cx="2214099" cy="549877"/>
          </a:xfrm>
        </p:grpSpPr>
        <p:grpSp>
          <p:nvGrpSpPr>
            <p:cNvPr id="15" name="Group 14">
              <a:extLst>
                <a:ext uri="{FF2B5EF4-FFF2-40B4-BE49-F238E27FC236}">
                  <a16:creationId xmlns:a16="http://schemas.microsoft.com/office/drawing/2014/main" id="{E2DB8F20-DE1C-60F2-F432-CF91DB0B7BF5}"/>
                </a:ext>
              </a:extLst>
            </p:cNvPr>
            <p:cNvGrpSpPr/>
            <p:nvPr/>
          </p:nvGrpSpPr>
          <p:grpSpPr>
            <a:xfrm>
              <a:off x="346539" y="3894895"/>
              <a:ext cx="1823223" cy="532927"/>
              <a:chOff x="682981" y="4377971"/>
              <a:chExt cx="2246488" cy="775707"/>
            </a:xfrm>
          </p:grpSpPr>
          <p:sp>
            <p:nvSpPr>
              <p:cNvPr id="16" name="Rounded Rectangle 15">
                <a:extLst>
                  <a:ext uri="{FF2B5EF4-FFF2-40B4-BE49-F238E27FC236}">
                    <a16:creationId xmlns:a16="http://schemas.microsoft.com/office/drawing/2014/main" id="{6C5CD44D-F1D4-A91D-6F94-CCDA9F9A9087}"/>
                  </a:ext>
                </a:extLst>
              </p:cNvPr>
              <p:cNvSpPr/>
              <p:nvPr/>
            </p:nvSpPr>
            <p:spPr>
              <a:xfrm>
                <a:off x="682981" y="4377971"/>
                <a:ext cx="2246488" cy="775707"/>
              </a:xfrm>
              <a:prstGeom prst="roundRect">
                <a:avLst/>
              </a:prstGeom>
              <a:ln>
                <a:solidFill>
                  <a:schemeClr val="tx1">
                    <a:alpha val="24444"/>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17" name="Picture 16">
                <a:extLst>
                  <a:ext uri="{FF2B5EF4-FFF2-40B4-BE49-F238E27FC236}">
                    <a16:creationId xmlns:a16="http://schemas.microsoft.com/office/drawing/2014/main" id="{FA895F8E-36C6-0512-8EE8-E5B765FE3019}"/>
                  </a:ext>
                </a:extLst>
              </p:cNvPr>
              <p:cNvPicPr>
                <a:picLocks noChangeAspect="1"/>
              </p:cNvPicPr>
              <p:nvPr/>
            </p:nvPicPr>
            <p:blipFill>
              <a:blip r:embed="rId3">
                <a:alphaModFix amt="35000"/>
              </a:blip>
              <a:stretch>
                <a:fillRect/>
              </a:stretch>
            </p:blipFill>
            <p:spPr>
              <a:xfrm>
                <a:off x="1678518" y="4834480"/>
                <a:ext cx="255412" cy="232877"/>
              </a:xfrm>
              <a:prstGeom prst="rect">
                <a:avLst/>
              </a:prstGeom>
            </p:spPr>
          </p:pic>
        </p:grpSp>
        <p:sp>
          <p:nvSpPr>
            <p:cNvPr id="23" name="TextBox 22">
              <a:extLst>
                <a:ext uri="{FF2B5EF4-FFF2-40B4-BE49-F238E27FC236}">
                  <a16:creationId xmlns:a16="http://schemas.microsoft.com/office/drawing/2014/main" id="{BEF7A07E-7BCD-84D1-7CF8-8D1995D9BAD9}"/>
                </a:ext>
              </a:extLst>
            </p:cNvPr>
            <p:cNvSpPr txBox="1"/>
            <p:nvPr/>
          </p:nvSpPr>
          <p:spPr>
            <a:xfrm>
              <a:off x="492418" y="3877945"/>
              <a:ext cx="2068220" cy="338554"/>
            </a:xfrm>
            <a:prstGeom prst="rect">
              <a:avLst/>
            </a:prstGeom>
            <a:noFill/>
          </p:spPr>
          <p:txBody>
            <a:bodyPr wrap="square" rtlCol="0">
              <a:spAutoFit/>
            </a:bodyPr>
            <a:lstStyle/>
            <a:p>
              <a:r>
                <a:rPr lang="en-US" sz="1600" dirty="0">
                  <a:solidFill>
                    <a:schemeClr val="tx1">
                      <a:alpha val="20212"/>
                    </a:schemeClr>
                  </a:solidFill>
                </a:rPr>
                <a:t>Temperature = ?</a:t>
              </a:r>
            </a:p>
          </p:txBody>
        </p:sp>
      </p:grpSp>
      <p:grpSp>
        <p:nvGrpSpPr>
          <p:cNvPr id="36" name="Group 35">
            <a:extLst>
              <a:ext uri="{FF2B5EF4-FFF2-40B4-BE49-F238E27FC236}">
                <a16:creationId xmlns:a16="http://schemas.microsoft.com/office/drawing/2014/main" id="{2A7A92E1-6B3E-313D-706A-4208D307037D}"/>
              </a:ext>
            </a:extLst>
          </p:cNvPr>
          <p:cNvGrpSpPr/>
          <p:nvPr/>
        </p:nvGrpSpPr>
        <p:grpSpPr>
          <a:xfrm>
            <a:off x="6977542" y="4107074"/>
            <a:ext cx="2213576" cy="532927"/>
            <a:chOff x="5449356" y="3961747"/>
            <a:chExt cx="2213576" cy="532927"/>
          </a:xfrm>
        </p:grpSpPr>
        <p:sp>
          <p:nvSpPr>
            <p:cNvPr id="30" name="Rounded Rectangle 29">
              <a:extLst>
                <a:ext uri="{FF2B5EF4-FFF2-40B4-BE49-F238E27FC236}">
                  <a16:creationId xmlns:a16="http://schemas.microsoft.com/office/drawing/2014/main" id="{96F72B2C-DE75-93E9-736F-942ABC7017E9}"/>
                </a:ext>
              </a:extLst>
            </p:cNvPr>
            <p:cNvSpPr/>
            <p:nvPr/>
          </p:nvSpPr>
          <p:spPr>
            <a:xfrm>
              <a:off x="5449356" y="3961747"/>
              <a:ext cx="1823223" cy="53292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pic>
          <p:nvPicPr>
            <p:cNvPr id="20" name="Picture 19">
              <a:extLst>
                <a:ext uri="{FF2B5EF4-FFF2-40B4-BE49-F238E27FC236}">
                  <a16:creationId xmlns:a16="http://schemas.microsoft.com/office/drawing/2014/main" id="{80592FC6-D84E-A2A7-CCC6-01D20D061088}"/>
                </a:ext>
              </a:extLst>
            </p:cNvPr>
            <p:cNvPicPr>
              <a:picLocks noChangeAspect="1"/>
            </p:cNvPicPr>
            <p:nvPr/>
          </p:nvPicPr>
          <p:blipFill>
            <a:blip r:embed="rId4"/>
            <a:stretch>
              <a:fillRect/>
            </a:stretch>
          </p:blipFill>
          <p:spPr>
            <a:xfrm>
              <a:off x="6265638" y="4253809"/>
              <a:ext cx="190658" cy="179103"/>
            </a:xfrm>
            <a:prstGeom prst="rect">
              <a:avLst/>
            </a:prstGeom>
          </p:spPr>
        </p:pic>
        <p:sp>
          <p:nvSpPr>
            <p:cNvPr id="29" name="TextBox 28">
              <a:extLst>
                <a:ext uri="{FF2B5EF4-FFF2-40B4-BE49-F238E27FC236}">
                  <a16:creationId xmlns:a16="http://schemas.microsoft.com/office/drawing/2014/main" id="{270AEBCA-499B-7652-6DE8-2F0AA8918CE3}"/>
                </a:ext>
              </a:extLst>
            </p:cNvPr>
            <p:cNvSpPr txBox="1"/>
            <p:nvPr/>
          </p:nvSpPr>
          <p:spPr>
            <a:xfrm>
              <a:off x="5567590" y="3961747"/>
              <a:ext cx="2095342" cy="338554"/>
            </a:xfrm>
            <a:prstGeom prst="rect">
              <a:avLst/>
            </a:prstGeom>
            <a:noFill/>
          </p:spPr>
          <p:txBody>
            <a:bodyPr wrap="square" rtlCol="0">
              <a:spAutoFit/>
            </a:bodyPr>
            <a:lstStyle/>
            <a:p>
              <a:r>
                <a:rPr lang="en-US" sz="1600" dirty="0"/>
                <a:t>Temperature = ?</a:t>
              </a:r>
            </a:p>
          </p:txBody>
        </p:sp>
      </p:grpSp>
      <p:grpSp>
        <p:nvGrpSpPr>
          <p:cNvPr id="24" name="Group 23">
            <a:extLst>
              <a:ext uri="{FF2B5EF4-FFF2-40B4-BE49-F238E27FC236}">
                <a16:creationId xmlns:a16="http://schemas.microsoft.com/office/drawing/2014/main" id="{599CC80B-55CC-AAFB-A805-DB84575D5ECB}"/>
              </a:ext>
            </a:extLst>
          </p:cNvPr>
          <p:cNvGrpSpPr/>
          <p:nvPr/>
        </p:nvGrpSpPr>
        <p:grpSpPr>
          <a:xfrm>
            <a:off x="7289254" y="1702058"/>
            <a:ext cx="1511511" cy="1129150"/>
            <a:chOff x="9757066" y="2078338"/>
            <a:chExt cx="1904355" cy="1386019"/>
          </a:xfrm>
        </p:grpSpPr>
        <p:sp>
          <p:nvSpPr>
            <p:cNvPr id="26" name="Oval 25">
              <a:extLst>
                <a:ext uri="{FF2B5EF4-FFF2-40B4-BE49-F238E27FC236}">
                  <a16:creationId xmlns:a16="http://schemas.microsoft.com/office/drawing/2014/main" id="{02B8A550-68E4-DBB9-6C60-B6B1643D46F3}"/>
                </a:ext>
              </a:extLst>
            </p:cNvPr>
            <p:cNvSpPr/>
            <p:nvPr/>
          </p:nvSpPr>
          <p:spPr>
            <a:xfrm>
              <a:off x="10448222" y="2078338"/>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X</a:t>
              </a:r>
            </a:p>
          </p:txBody>
        </p:sp>
        <p:sp>
          <p:nvSpPr>
            <p:cNvPr id="27" name="Oval 26">
              <a:extLst>
                <a:ext uri="{FF2B5EF4-FFF2-40B4-BE49-F238E27FC236}">
                  <a16:creationId xmlns:a16="http://schemas.microsoft.com/office/drawing/2014/main" id="{C12DA3F7-5DAA-437F-71AF-6C7511ED3870}"/>
                </a:ext>
              </a:extLst>
            </p:cNvPr>
            <p:cNvSpPr/>
            <p:nvPr/>
          </p:nvSpPr>
          <p:spPr>
            <a:xfrm>
              <a:off x="9757066"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T</a:t>
              </a:r>
            </a:p>
          </p:txBody>
        </p:sp>
        <p:sp>
          <p:nvSpPr>
            <p:cNvPr id="28" name="Oval 27">
              <a:extLst>
                <a:ext uri="{FF2B5EF4-FFF2-40B4-BE49-F238E27FC236}">
                  <a16:creationId xmlns:a16="http://schemas.microsoft.com/office/drawing/2014/main" id="{9CEDCFF1-E987-8D7E-6886-07DCC4E5E495}"/>
                </a:ext>
              </a:extLst>
            </p:cNvPr>
            <p:cNvSpPr/>
            <p:nvPr/>
          </p:nvSpPr>
          <p:spPr>
            <a:xfrm>
              <a:off x="11198932" y="3044355"/>
              <a:ext cx="462489" cy="42000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Y</a:t>
              </a:r>
            </a:p>
          </p:txBody>
        </p:sp>
        <p:cxnSp>
          <p:nvCxnSpPr>
            <p:cNvPr id="31" name="Straight Arrow Connector 30">
              <a:extLst>
                <a:ext uri="{FF2B5EF4-FFF2-40B4-BE49-F238E27FC236}">
                  <a16:creationId xmlns:a16="http://schemas.microsoft.com/office/drawing/2014/main" id="{46EC0744-6100-1B31-377C-EA648E893793}"/>
                </a:ext>
              </a:extLst>
            </p:cNvPr>
            <p:cNvCxnSpPr>
              <a:cxnSpLocks/>
              <a:stCxn id="26" idx="3"/>
              <a:endCxn id="27" idx="0"/>
            </p:cNvCxnSpPr>
            <p:nvPr/>
          </p:nvCxnSpPr>
          <p:spPr>
            <a:xfrm flipH="1">
              <a:off x="9988311" y="2436832"/>
              <a:ext cx="527641"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D10493-0BCC-489B-76D4-027EB1332A69}"/>
                </a:ext>
              </a:extLst>
            </p:cNvPr>
            <p:cNvCxnSpPr>
              <a:cxnSpLocks/>
              <a:stCxn id="26" idx="5"/>
              <a:endCxn id="28" idx="0"/>
            </p:cNvCxnSpPr>
            <p:nvPr/>
          </p:nvCxnSpPr>
          <p:spPr>
            <a:xfrm>
              <a:off x="10842981" y="2436832"/>
              <a:ext cx="587196" cy="607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BF2067-C6D3-F670-364A-9BCEBC42012F}"/>
                </a:ext>
              </a:extLst>
            </p:cNvPr>
            <p:cNvCxnSpPr>
              <a:cxnSpLocks/>
              <a:stCxn id="27" idx="6"/>
              <a:endCxn id="28" idx="2"/>
            </p:cNvCxnSpPr>
            <p:nvPr/>
          </p:nvCxnSpPr>
          <p:spPr>
            <a:xfrm>
              <a:off x="10219555" y="3254356"/>
              <a:ext cx="9793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1CF66511-4BC6-8F57-6289-2F45D8F1ACC8}"/>
              </a:ext>
            </a:extLst>
          </p:cNvPr>
          <p:cNvSpPr txBox="1"/>
          <p:nvPr/>
        </p:nvSpPr>
        <p:spPr>
          <a:xfrm>
            <a:off x="2603746" y="4141594"/>
            <a:ext cx="4301177" cy="430887"/>
          </a:xfrm>
          <a:prstGeom prst="rect">
            <a:avLst/>
          </a:prstGeom>
          <a:noFill/>
        </p:spPr>
        <p:txBody>
          <a:bodyPr wrap="none" rtlCol="0">
            <a:spAutoFit/>
          </a:bodyPr>
          <a:lstStyle/>
          <a:p>
            <a:r>
              <a:rPr lang="en-US" sz="2200" b="1" dirty="0"/>
              <a:t>Only one outcome is observed</a:t>
            </a:r>
          </a:p>
        </p:txBody>
      </p:sp>
      <p:sp>
        <p:nvSpPr>
          <p:cNvPr id="35" name="Rectangle 34">
            <a:extLst>
              <a:ext uri="{FF2B5EF4-FFF2-40B4-BE49-F238E27FC236}">
                <a16:creationId xmlns:a16="http://schemas.microsoft.com/office/drawing/2014/main" id="{1F66EE67-218A-A2DB-0B6D-74706C6CF2BC}"/>
              </a:ext>
            </a:extLst>
          </p:cNvPr>
          <p:cNvSpPr/>
          <p:nvPr/>
        </p:nvSpPr>
        <p:spPr>
          <a:xfrm>
            <a:off x="569736" y="4047092"/>
            <a:ext cx="1953326" cy="619889"/>
          </a:xfrm>
          <a:prstGeom prst="rect">
            <a:avLst/>
          </a:prstGeom>
          <a:solidFill>
            <a:schemeClr val="accent1">
              <a:alpha val="0"/>
            </a:schemeClr>
          </a:solidFill>
          <a:ln w="825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CFD7EC-452A-B430-C9CB-778CE39D16DC}"/>
              </a:ext>
            </a:extLst>
          </p:cNvPr>
          <p:cNvSpPr/>
          <p:nvPr/>
        </p:nvSpPr>
        <p:spPr>
          <a:xfrm>
            <a:off x="6921689" y="4020112"/>
            <a:ext cx="1953326" cy="619889"/>
          </a:xfrm>
          <a:prstGeom prst="rect">
            <a:avLst/>
          </a:prstGeom>
          <a:solidFill>
            <a:schemeClr val="accent1">
              <a:alpha val="0"/>
            </a:schemeClr>
          </a:solidFill>
          <a:ln w="825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5D1BE3C-C53D-B304-E1F9-562EF932537B}"/>
              </a:ext>
            </a:extLst>
          </p:cNvPr>
          <p:cNvSpPr txBox="1"/>
          <p:nvPr/>
        </p:nvSpPr>
        <p:spPr>
          <a:xfrm>
            <a:off x="787072" y="3666492"/>
            <a:ext cx="1518364" cy="338554"/>
          </a:xfrm>
          <a:prstGeom prst="rect">
            <a:avLst/>
          </a:prstGeom>
          <a:noFill/>
        </p:spPr>
        <p:txBody>
          <a:bodyPr wrap="none" rtlCol="0">
            <a:spAutoFit/>
          </a:bodyPr>
          <a:lstStyle/>
          <a:p>
            <a:r>
              <a:rPr lang="en-US" sz="1600" dirty="0"/>
              <a:t>Counterfactual</a:t>
            </a:r>
          </a:p>
        </p:txBody>
      </p:sp>
      <p:sp>
        <p:nvSpPr>
          <p:cNvPr id="38" name="TextBox 37">
            <a:extLst>
              <a:ext uri="{FF2B5EF4-FFF2-40B4-BE49-F238E27FC236}">
                <a16:creationId xmlns:a16="http://schemas.microsoft.com/office/drawing/2014/main" id="{4A8A81BA-0BDC-24F0-5CB4-ADE7A0D3BBAC}"/>
              </a:ext>
            </a:extLst>
          </p:cNvPr>
          <p:cNvSpPr txBox="1"/>
          <p:nvPr/>
        </p:nvSpPr>
        <p:spPr>
          <a:xfrm>
            <a:off x="7488634" y="3680928"/>
            <a:ext cx="856325" cy="338554"/>
          </a:xfrm>
          <a:prstGeom prst="rect">
            <a:avLst/>
          </a:prstGeom>
          <a:noFill/>
        </p:spPr>
        <p:txBody>
          <a:bodyPr wrap="none" rtlCol="0">
            <a:spAutoFit/>
          </a:bodyPr>
          <a:lstStyle/>
          <a:p>
            <a:r>
              <a:rPr lang="en-US" sz="1600" dirty="0"/>
              <a:t>Factual</a:t>
            </a:r>
          </a:p>
        </p:txBody>
      </p:sp>
    </p:spTree>
    <p:extLst>
      <p:ext uri="{BB962C8B-B14F-4D97-AF65-F5344CB8AC3E}">
        <p14:creationId xmlns:p14="http://schemas.microsoft.com/office/powerpoint/2010/main" val="327536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82461"/>
            <a:ext cx="6783946" cy="640175"/>
          </a:xfrm>
        </p:spPr>
        <p:txBody>
          <a:bodyPr/>
          <a:lstStyle/>
          <a:p>
            <a:r>
              <a:rPr lang="en-US" dirty="0"/>
              <a:t>Causal Inference is challenging due to counterfactuals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9</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grpSp>
        <p:nvGrpSpPr>
          <p:cNvPr id="3" name="Group 2">
            <a:extLst>
              <a:ext uri="{FF2B5EF4-FFF2-40B4-BE49-F238E27FC236}">
                <a16:creationId xmlns:a16="http://schemas.microsoft.com/office/drawing/2014/main" id="{8B35354D-BACB-FF50-7142-338385134A35}"/>
              </a:ext>
            </a:extLst>
          </p:cNvPr>
          <p:cNvGrpSpPr/>
          <p:nvPr/>
        </p:nvGrpSpPr>
        <p:grpSpPr>
          <a:xfrm>
            <a:off x="914400" y="1111250"/>
            <a:ext cx="4504267" cy="1106682"/>
            <a:chOff x="834528" y="1269713"/>
            <a:chExt cx="4504267" cy="1106682"/>
          </a:xfrm>
        </p:grpSpPr>
        <p:sp>
          <p:nvSpPr>
            <p:cNvPr id="7" name="TextBox 6">
              <a:extLst>
                <a:ext uri="{FF2B5EF4-FFF2-40B4-BE49-F238E27FC236}">
                  <a16:creationId xmlns:a16="http://schemas.microsoft.com/office/drawing/2014/main" id="{61A56084-C104-E012-7C32-47F40BCBB473}"/>
                </a:ext>
              </a:extLst>
            </p:cNvPr>
            <p:cNvSpPr txBox="1"/>
            <p:nvPr/>
          </p:nvSpPr>
          <p:spPr>
            <a:xfrm>
              <a:off x="834528" y="1545398"/>
              <a:ext cx="4504267" cy="830997"/>
            </a:xfrm>
            <a:prstGeom prst="rect">
              <a:avLst/>
            </a:prstGeom>
            <a:noFill/>
          </p:spPr>
          <p:txBody>
            <a:bodyPr wrap="square" rtlCol="0">
              <a:spAutoFit/>
            </a:bodyPr>
            <a:lstStyle/>
            <a:p>
              <a:pPr marL="342900" indent="-342900">
                <a:buAutoNum type="arabicPeriod"/>
              </a:pPr>
              <a:r>
                <a:rPr lang="en-US" sz="1600" dirty="0"/>
                <a:t>Randomized control trail</a:t>
              </a:r>
            </a:p>
            <a:p>
              <a:pPr marL="342900" indent="-342900">
                <a:buAutoNum type="arabicPeriod"/>
              </a:pPr>
              <a:r>
                <a:rPr lang="en-US" sz="1600" dirty="0"/>
                <a:t>Propensity score matching</a:t>
              </a:r>
            </a:p>
            <a:p>
              <a:pPr marL="342900" indent="-342900">
                <a:buAutoNum type="arabicPeriod"/>
              </a:pPr>
              <a:r>
                <a:rPr lang="en-US" sz="1600" dirty="0"/>
                <a:t>Inverse probability weighting</a:t>
              </a:r>
            </a:p>
          </p:txBody>
        </p:sp>
        <p:sp>
          <p:nvSpPr>
            <p:cNvPr id="8" name="TextBox 7">
              <a:extLst>
                <a:ext uri="{FF2B5EF4-FFF2-40B4-BE49-F238E27FC236}">
                  <a16:creationId xmlns:a16="http://schemas.microsoft.com/office/drawing/2014/main" id="{6927CF84-247A-EA05-96B1-34F1CE8A8498}"/>
                </a:ext>
              </a:extLst>
            </p:cNvPr>
            <p:cNvSpPr txBox="1"/>
            <p:nvPr/>
          </p:nvSpPr>
          <p:spPr>
            <a:xfrm>
              <a:off x="870893" y="1269713"/>
              <a:ext cx="1119217" cy="338554"/>
            </a:xfrm>
            <a:prstGeom prst="rect">
              <a:avLst/>
            </a:prstGeom>
            <a:noFill/>
          </p:spPr>
          <p:txBody>
            <a:bodyPr wrap="none" rtlCol="0">
              <a:spAutoFit/>
            </a:bodyPr>
            <a:lstStyle/>
            <a:p>
              <a:r>
                <a:rPr lang="en-US" sz="1600" b="1" dirty="0"/>
                <a:t>Solutions</a:t>
              </a:r>
            </a:p>
          </p:txBody>
        </p:sp>
      </p:grpSp>
      <p:sp>
        <p:nvSpPr>
          <p:cNvPr id="10" name="TextBox 9">
            <a:extLst>
              <a:ext uri="{FF2B5EF4-FFF2-40B4-BE49-F238E27FC236}">
                <a16:creationId xmlns:a16="http://schemas.microsoft.com/office/drawing/2014/main" id="{F979E6FD-26D5-79DA-DCFD-8625FAF6E728}"/>
              </a:ext>
            </a:extLst>
          </p:cNvPr>
          <p:cNvSpPr txBox="1"/>
          <p:nvPr/>
        </p:nvSpPr>
        <p:spPr>
          <a:xfrm>
            <a:off x="7183465" y="4109741"/>
            <a:ext cx="1763944" cy="646331"/>
          </a:xfrm>
          <a:prstGeom prst="rect">
            <a:avLst/>
          </a:prstGeom>
          <a:noFill/>
        </p:spPr>
        <p:txBody>
          <a:bodyPr wrap="none" rtlCol="0">
            <a:spAutoFit/>
          </a:bodyPr>
          <a:lstStyle/>
          <a:p>
            <a:r>
              <a:rPr lang="en-US" sz="1200" b="0" dirty="0" err="1">
                <a:solidFill>
                  <a:srgbClr val="333333"/>
                </a:solidFill>
                <a:effectLst/>
                <a:latin typeface="inherit"/>
              </a:rPr>
              <a:t>Sibbald</a:t>
            </a:r>
            <a:r>
              <a:rPr lang="en-US" sz="1200" b="0" dirty="0">
                <a:solidFill>
                  <a:srgbClr val="333333"/>
                </a:solidFill>
                <a:effectLst/>
                <a:latin typeface="inherit"/>
              </a:rPr>
              <a:t> et al. [BMJ, 1998]</a:t>
            </a:r>
          </a:p>
          <a:p>
            <a:r>
              <a:rPr lang="en-US" sz="1200" dirty="0"/>
              <a:t>Tian et al.[2018]</a:t>
            </a:r>
            <a:endParaRPr lang="en-US" sz="1200" b="0" dirty="0">
              <a:solidFill>
                <a:srgbClr val="333333"/>
              </a:solidFill>
              <a:effectLst/>
              <a:latin typeface="inherit"/>
            </a:endParaRPr>
          </a:p>
          <a:p>
            <a:r>
              <a:rPr lang="en-US" sz="1200" dirty="0"/>
              <a:t>Austin et al. [2011]</a:t>
            </a:r>
          </a:p>
        </p:txBody>
      </p:sp>
    </p:spTree>
    <p:extLst>
      <p:ext uri="{BB962C8B-B14F-4D97-AF65-F5344CB8AC3E}">
        <p14:creationId xmlns:p14="http://schemas.microsoft.com/office/powerpoint/2010/main" val="3235766227"/>
      </p:ext>
    </p:extLst>
  </p:cSld>
  <p:clrMapOvr>
    <a:masterClrMapping/>
  </p:clrMapOvr>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92BCB-21BD-4E6D-8B29-5908CEB9F9EE}">
  <ds:schemaRefs>
    <ds:schemaRef ds:uri="http://schemas.microsoft.com/office/2006/metadata/properties"/>
    <ds:schemaRef ds:uri="a9883a9a-8dc4-4a0a-a402-25be3a23f551"/>
    <ds:schemaRef ds:uri="eede3e04-ef7f-43f3-975e-805c0c5f1e8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1468</TotalTime>
  <Words>2391</Words>
  <Application>Microsoft Macintosh PowerPoint</Application>
  <PresentationFormat>On-screen Show (16:9)</PresentationFormat>
  <Paragraphs>443</Paragraphs>
  <Slides>48</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Arial</vt:lpstr>
      <vt:lpstr>Calibri</vt:lpstr>
      <vt:lpstr>Century Gothic</vt:lpstr>
      <vt:lpstr>inherit</vt:lpstr>
      <vt:lpstr>Roboto Light</vt:lpstr>
      <vt:lpstr>Roboto Regular</vt:lpstr>
      <vt:lpstr>JPA Master PowerPoint</vt:lpstr>
      <vt:lpstr>1_JPA Master PowerPoint</vt:lpstr>
      <vt:lpstr>PowerPoint Presentation</vt:lpstr>
      <vt:lpstr>Nancy is having fever</vt:lpstr>
      <vt:lpstr>Nancy is having fever</vt:lpstr>
      <vt:lpstr>Nancy is having fever</vt:lpstr>
      <vt:lpstr>Nancy is having fever</vt:lpstr>
      <vt:lpstr>Nancy is having fever</vt:lpstr>
      <vt:lpstr>Fundamentally challenging problem</vt:lpstr>
      <vt:lpstr>Fundamentally challenging problem</vt:lpstr>
      <vt:lpstr>Causal Inference is challenging due to counterfactuals</vt:lpstr>
      <vt:lpstr>Causal Inference is challenging due to counterfactuals</vt:lpstr>
      <vt:lpstr>Causal Inference is challenging due to counterfactuals</vt:lpstr>
      <vt:lpstr>Estimation of counterfactuals using deep learning</vt:lpstr>
      <vt:lpstr>Prior research motivates to use latent encoding than data </vt:lpstr>
      <vt:lpstr>Our contribution</vt:lpstr>
      <vt:lpstr>Problem formulation</vt:lpstr>
      <vt:lpstr>Contribution #1: Causal structure</vt:lpstr>
      <vt:lpstr>Contribution #2: Infer the latent variables</vt:lpstr>
      <vt:lpstr>Contribution #2: Infer the latent variables</vt:lpstr>
      <vt:lpstr>Contribution #2: Infer the latent variables</vt:lpstr>
      <vt:lpstr>Contribution #2: Infer the latent variables</vt:lpstr>
      <vt:lpstr>Contribution #3: Generate counterfactuals</vt:lpstr>
      <vt:lpstr>Contribution #3: Generate counterfactuals</vt:lpstr>
      <vt:lpstr>Contribution #3: Generate counterfactuals</vt:lpstr>
      <vt:lpstr>Contribution #3: Generate counterfactuals</vt:lpstr>
      <vt:lpstr>Contribution #3: Generate counterfactuals</vt:lpstr>
      <vt:lpstr>Contribution #4: Estimate ITE by minimizing the factuals and counterfactuals</vt:lpstr>
      <vt:lpstr>Contribution #4: Estimate ITE by minimizing the factuals and counterfactuals</vt:lpstr>
      <vt:lpstr>Contribution #4: Estimate ITE by minimizing the factuals and counterfactuals</vt:lpstr>
      <vt:lpstr>Contribution #5: Doubly robust ITE Estimation</vt:lpstr>
      <vt:lpstr>Contribution #5: Doubly robust ITE Estimation</vt:lpstr>
      <vt:lpstr>Contribution #5: Doubly robust ITE Estimation</vt:lpstr>
      <vt:lpstr>Contribution #5: Doubly robust ITE Estimation</vt:lpstr>
      <vt:lpstr>Contribution #5: Doubly robust ITE Estimation</vt:lpstr>
      <vt:lpstr>Contribution #5: Doubly robust ITE Estimation</vt:lpstr>
      <vt:lpstr>Contribution #5: Doubly robust ITE Estimation</vt:lpstr>
      <vt:lpstr>Performance metrics</vt:lpstr>
      <vt:lpstr>Results – Synthetic datasets 1</vt:lpstr>
      <vt:lpstr>Results – Synthetic datasets 2</vt:lpstr>
      <vt:lpstr>Results – Synthetic datasets 2</vt:lpstr>
      <vt:lpstr>Results – Real world datasets </vt:lpstr>
      <vt:lpstr>Results – Ablation study</vt:lpstr>
      <vt:lpstr>Results – correct classification of factual outcomes</vt:lpstr>
      <vt:lpstr>Results – PEHE and policy risk  (mean ± st.dev) </vt:lpstr>
      <vt:lpstr>Results – ATE and ATT (mean ± st.dev)  </vt:lpstr>
      <vt:lpstr>Conclusion </vt:lpstr>
      <vt:lpstr>Future directions</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Ghosh,Shantanu</cp:lastModifiedBy>
  <cp:revision>294</cp:revision>
  <dcterms:modified xsi:type="dcterms:W3CDTF">2022-10-27T08:02:05Z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